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7"/>
    <p:restoredTop sz="96197"/>
  </p:normalViewPr>
  <p:slideViewPr>
    <p:cSldViewPr snapToGrid="0" snapToObjects="1">
      <p:cViewPr varScale="1">
        <p:scale>
          <a:sx n="118" d="100"/>
          <a:sy n="118" d="100"/>
        </p:scale>
        <p:origin x="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9.2714099999999994E-2"/>
          <c:y val="3.6445400000000003E-2"/>
          <c:w val="0.88132699999999997"/>
          <c:h val="0.9005499999999999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 Gas</c:v>
                </c:pt>
              </c:strCache>
            </c:strRef>
          </c:tx>
          <c:spPr>
            <a:ln w="38100" cap="flat">
              <a:solidFill>
                <a:srgbClr val="00A2FF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Sheet1!$B$2:$B$271</c:f>
              <c:numCache>
                <c:formatCode>General</c:formatCode>
                <c:ptCount val="270"/>
                <c:pt idx="0">
                  <c:v>1751</c:v>
                </c:pt>
                <c:pt idx="1">
                  <c:v>1752</c:v>
                </c:pt>
                <c:pt idx="2">
                  <c:v>1753</c:v>
                </c:pt>
                <c:pt idx="3">
                  <c:v>1754</c:v>
                </c:pt>
                <c:pt idx="4">
                  <c:v>1755</c:v>
                </c:pt>
                <c:pt idx="5">
                  <c:v>1756</c:v>
                </c:pt>
                <c:pt idx="6">
                  <c:v>1757</c:v>
                </c:pt>
                <c:pt idx="7">
                  <c:v>1758</c:v>
                </c:pt>
                <c:pt idx="8">
                  <c:v>1759</c:v>
                </c:pt>
                <c:pt idx="9">
                  <c:v>1760</c:v>
                </c:pt>
                <c:pt idx="10">
                  <c:v>1761</c:v>
                </c:pt>
                <c:pt idx="11">
                  <c:v>1762</c:v>
                </c:pt>
                <c:pt idx="12">
                  <c:v>1763</c:v>
                </c:pt>
                <c:pt idx="13">
                  <c:v>1764</c:v>
                </c:pt>
                <c:pt idx="14">
                  <c:v>1765</c:v>
                </c:pt>
                <c:pt idx="15">
                  <c:v>1766</c:v>
                </c:pt>
                <c:pt idx="16">
                  <c:v>1767</c:v>
                </c:pt>
                <c:pt idx="17">
                  <c:v>1768</c:v>
                </c:pt>
                <c:pt idx="18">
                  <c:v>1769</c:v>
                </c:pt>
                <c:pt idx="19">
                  <c:v>1770</c:v>
                </c:pt>
                <c:pt idx="20">
                  <c:v>1771</c:v>
                </c:pt>
                <c:pt idx="21">
                  <c:v>1772</c:v>
                </c:pt>
                <c:pt idx="22">
                  <c:v>1773</c:v>
                </c:pt>
                <c:pt idx="23">
                  <c:v>1774</c:v>
                </c:pt>
                <c:pt idx="24">
                  <c:v>1775</c:v>
                </c:pt>
                <c:pt idx="25">
                  <c:v>1776</c:v>
                </c:pt>
                <c:pt idx="26">
                  <c:v>1777</c:v>
                </c:pt>
                <c:pt idx="27">
                  <c:v>1778</c:v>
                </c:pt>
                <c:pt idx="28">
                  <c:v>1779</c:v>
                </c:pt>
                <c:pt idx="29">
                  <c:v>1780</c:v>
                </c:pt>
                <c:pt idx="30">
                  <c:v>1781</c:v>
                </c:pt>
                <c:pt idx="31">
                  <c:v>1782</c:v>
                </c:pt>
                <c:pt idx="32">
                  <c:v>1783</c:v>
                </c:pt>
                <c:pt idx="33">
                  <c:v>1784</c:v>
                </c:pt>
                <c:pt idx="34">
                  <c:v>1785</c:v>
                </c:pt>
                <c:pt idx="35">
                  <c:v>1786</c:v>
                </c:pt>
                <c:pt idx="36">
                  <c:v>1787</c:v>
                </c:pt>
                <c:pt idx="37">
                  <c:v>1788</c:v>
                </c:pt>
                <c:pt idx="38">
                  <c:v>1789</c:v>
                </c:pt>
                <c:pt idx="39">
                  <c:v>1790</c:v>
                </c:pt>
                <c:pt idx="40">
                  <c:v>1791</c:v>
                </c:pt>
                <c:pt idx="41">
                  <c:v>1792</c:v>
                </c:pt>
                <c:pt idx="42">
                  <c:v>1793</c:v>
                </c:pt>
                <c:pt idx="43">
                  <c:v>1794</c:v>
                </c:pt>
                <c:pt idx="44">
                  <c:v>1795</c:v>
                </c:pt>
                <c:pt idx="45">
                  <c:v>1796</c:v>
                </c:pt>
                <c:pt idx="46">
                  <c:v>1797</c:v>
                </c:pt>
                <c:pt idx="47">
                  <c:v>1798</c:v>
                </c:pt>
                <c:pt idx="48">
                  <c:v>1799</c:v>
                </c:pt>
                <c:pt idx="49">
                  <c:v>1800</c:v>
                </c:pt>
                <c:pt idx="50">
                  <c:v>1801</c:v>
                </c:pt>
                <c:pt idx="51">
                  <c:v>1802</c:v>
                </c:pt>
                <c:pt idx="52">
                  <c:v>1803</c:v>
                </c:pt>
                <c:pt idx="53">
                  <c:v>1804</c:v>
                </c:pt>
                <c:pt idx="54">
                  <c:v>1805</c:v>
                </c:pt>
                <c:pt idx="55">
                  <c:v>1806</c:v>
                </c:pt>
                <c:pt idx="56">
                  <c:v>1807</c:v>
                </c:pt>
                <c:pt idx="57">
                  <c:v>1808</c:v>
                </c:pt>
                <c:pt idx="58">
                  <c:v>1809</c:v>
                </c:pt>
                <c:pt idx="59">
                  <c:v>1810</c:v>
                </c:pt>
                <c:pt idx="60">
                  <c:v>1811</c:v>
                </c:pt>
                <c:pt idx="61">
                  <c:v>1812</c:v>
                </c:pt>
                <c:pt idx="62">
                  <c:v>1813</c:v>
                </c:pt>
                <c:pt idx="63">
                  <c:v>1814</c:v>
                </c:pt>
                <c:pt idx="64">
                  <c:v>1815</c:v>
                </c:pt>
                <c:pt idx="65">
                  <c:v>1816</c:v>
                </c:pt>
                <c:pt idx="66">
                  <c:v>1817</c:v>
                </c:pt>
                <c:pt idx="67">
                  <c:v>1818</c:v>
                </c:pt>
                <c:pt idx="68">
                  <c:v>1819</c:v>
                </c:pt>
                <c:pt idx="69">
                  <c:v>1820</c:v>
                </c:pt>
                <c:pt idx="70">
                  <c:v>1821</c:v>
                </c:pt>
                <c:pt idx="71">
                  <c:v>1822</c:v>
                </c:pt>
                <c:pt idx="72">
                  <c:v>1823</c:v>
                </c:pt>
                <c:pt idx="73">
                  <c:v>1824</c:v>
                </c:pt>
                <c:pt idx="74">
                  <c:v>1825</c:v>
                </c:pt>
                <c:pt idx="75">
                  <c:v>1826</c:v>
                </c:pt>
                <c:pt idx="76">
                  <c:v>1827</c:v>
                </c:pt>
                <c:pt idx="77">
                  <c:v>1828</c:v>
                </c:pt>
                <c:pt idx="78">
                  <c:v>1829</c:v>
                </c:pt>
                <c:pt idx="79">
                  <c:v>1830</c:v>
                </c:pt>
                <c:pt idx="80">
                  <c:v>1831</c:v>
                </c:pt>
                <c:pt idx="81">
                  <c:v>1832</c:v>
                </c:pt>
                <c:pt idx="82">
                  <c:v>1833</c:v>
                </c:pt>
                <c:pt idx="83">
                  <c:v>1834</c:v>
                </c:pt>
                <c:pt idx="84">
                  <c:v>1835</c:v>
                </c:pt>
                <c:pt idx="85">
                  <c:v>1836</c:v>
                </c:pt>
                <c:pt idx="86">
                  <c:v>1837</c:v>
                </c:pt>
                <c:pt idx="87">
                  <c:v>1838</c:v>
                </c:pt>
                <c:pt idx="88">
                  <c:v>1839</c:v>
                </c:pt>
                <c:pt idx="89">
                  <c:v>1840</c:v>
                </c:pt>
                <c:pt idx="90">
                  <c:v>1841</c:v>
                </c:pt>
                <c:pt idx="91">
                  <c:v>1842</c:v>
                </c:pt>
                <c:pt idx="92">
                  <c:v>1843</c:v>
                </c:pt>
                <c:pt idx="93">
                  <c:v>1844</c:v>
                </c:pt>
                <c:pt idx="94">
                  <c:v>1845</c:v>
                </c:pt>
                <c:pt idx="95">
                  <c:v>1846</c:v>
                </c:pt>
                <c:pt idx="96">
                  <c:v>1847</c:v>
                </c:pt>
                <c:pt idx="97">
                  <c:v>1848</c:v>
                </c:pt>
                <c:pt idx="98">
                  <c:v>1849</c:v>
                </c:pt>
                <c:pt idx="99">
                  <c:v>1850</c:v>
                </c:pt>
                <c:pt idx="100">
                  <c:v>1851</c:v>
                </c:pt>
                <c:pt idx="101">
                  <c:v>1852</c:v>
                </c:pt>
                <c:pt idx="102">
                  <c:v>1853</c:v>
                </c:pt>
                <c:pt idx="103">
                  <c:v>1854</c:v>
                </c:pt>
                <c:pt idx="104">
                  <c:v>1855</c:v>
                </c:pt>
                <c:pt idx="105">
                  <c:v>1856</c:v>
                </c:pt>
                <c:pt idx="106">
                  <c:v>1857</c:v>
                </c:pt>
                <c:pt idx="107">
                  <c:v>1858</c:v>
                </c:pt>
                <c:pt idx="108">
                  <c:v>1859</c:v>
                </c:pt>
                <c:pt idx="109">
                  <c:v>1860</c:v>
                </c:pt>
                <c:pt idx="110">
                  <c:v>1861</c:v>
                </c:pt>
                <c:pt idx="111">
                  <c:v>1862</c:v>
                </c:pt>
                <c:pt idx="112">
                  <c:v>1863</c:v>
                </c:pt>
                <c:pt idx="113">
                  <c:v>1864</c:v>
                </c:pt>
                <c:pt idx="114">
                  <c:v>1865</c:v>
                </c:pt>
                <c:pt idx="115">
                  <c:v>1866</c:v>
                </c:pt>
                <c:pt idx="116">
                  <c:v>1867</c:v>
                </c:pt>
                <c:pt idx="117">
                  <c:v>1868</c:v>
                </c:pt>
                <c:pt idx="118">
                  <c:v>1869</c:v>
                </c:pt>
                <c:pt idx="119">
                  <c:v>1870</c:v>
                </c:pt>
                <c:pt idx="120">
                  <c:v>1871</c:v>
                </c:pt>
                <c:pt idx="121">
                  <c:v>1872</c:v>
                </c:pt>
                <c:pt idx="122">
                  <c:v>1873</c:v>
                </c:pt>
                <c:pt idx="123">
                  <c:v>1874</c:v>
                </c:pt>
                <c:pt idx="124">
                  <c:v>1875</c:v>
                </c:pt>
                <c:pt idx="125">
                  <c:v>1876</c:v>
                </c:pt>
                <c:pt idx="126">
                  <c:v>1877</c:v>
                </c:pt>
                <c:pt idx="127">
                  <c:v>1878</c:v>
                </c:pt>
                <c:pt idx="128">
                  <c:v>1879</c:v>
                </c:pt>
                <c:pt idx="129">
                  <c:v>1880</c:v>
                </c:pt>
                <c:pt idx="130">
                  <c:v>1881</c:v>
                </c:pt>
                <c:pt idx="131">
                  <c:v>1882</c:v>
                </c:pt>
                <c:pt idx="132">
                  <c:v>1883</c:v>
                </c:pt>
                <c:pt idx="133">
                  <c:v>1884</c:v>
                </c:pt>
                <c:pt idx="134">
                  <c:v>1885</c:v>
                </c:pt>
                <c:pt idx="135">
                  <c:v>1886</c:v>
                </c:pt>
                <c:pt idx="136">
                  <c:v>1887</c:v>
                </c:pt>
                <c:pt idx="137">
                  <c:v>1888</c:v>
                </c:pt>
                <c:pt idx="138">
                  <c:v>1889</c:v>
                </c:pt>
                <c:pt idx="139">
                  <c:v>1890</c:v>
                </c:pt>
                <c:pt idx="140">
                  <c:v>1891</c:v>
                </c:pt>
                <c:pt idx="141">
                  <c:v>1892</c:v>
                </c:pt>
                <c:pt idx="142">
                  <c:v>1893</c:v>
                </c:pt>
                <c:pt idx="143">
                  <c:v>1894</c:v>
                </c:pt>
                <c:pt idx="144">
                  <c:v>1895</c:v>
                </c:pt>
                <c:pt idx="145">
                  <c:v>1896</c:v>
                </c:pt>
                <c:pt idx="146">
                  <c:v>1897</c:v>
                </c:pt>
                <c:pt idx="147">
                  <c:v>1898</c:v>
                </c:pt>
                <c:pt idx="148">
                  <c:v>1899</c:v>
                </c:pt>
                <c:pt idx="149">
                  <c:v>1900</c:v>
                </c:pt>
                <c:pt idx="150">
                  <c:v>1901</c:v>
                </c:pt>
                <c:pt idx="151">
                  <c:v>1902</c:v>
                </c:pt>
                <c:pt idx="152">
                  <c:v>1903</c:v>
                </c:pt>
                <c:pt idx="153">
                  <c:v>1904</c:v>
                </c:pt>
                <c:pt idx="154">
                  <c:v>1905</c:v>
                </c:pt>
                <c:pt idx="155">
                  <c:v>1906</c:v>
                </c:pt>
                <c:pt idx="156">
                  <c:v>1907</c:v>
                </c:pt>
                <c:pt idx="157">
                  <c:v>1908</c:v>
                </c:pt>
                <c:pt idx="158">
                  <c:v>1909</c:v>
                </c:pt>
                <c:pt idx="159">
                  <c:v>1910</c:v>
                </c:pt>
                <c:pt idx="160">
                  <c:v>1911</c:v>
                </c:pt>
                <c:pt idx="161">
                  <c:v>1912</c:v>
                </c:pt>
                <c:pt idx="162">
                  <c:v>1913</c:v>
                </c:pt>
                <c:pt idx="163">
                  <c:v>1914</c:v>
                </c:pt>
                <c:pt idx="164">
                  <c:v>1915</c:v>
                </c:pt>
                <c:pt idx="165">
                  <c:v>1916</c:v>
                </c:pt>
                <c:pt idx="166">
                  <c:v>1917</c:v>
                </c:pt>
                <c:pt idx="167">
                  <c:v>1918</c:v>
                </c:pt>
                <c:pt idx="168">
                  <c:v>1919</c:v>
                </c:pt>
                <c:pt idx="169">
                  <c:v>1920</c:v>
                </c:pt>
                <c:pt idx="170">
                  <c:v>1921</c:v>
                </c:pt>
                <c:pt idx="171">
                  <c:v>1922</c:v>
                </c:pt>
                <c:pt idx="172">
                  <c:v>1923</c:v>
                </c:pt>
                <c:pt idx="173">
                  <c:v>1924</c:v>
                </c:pt>
                <c:pt idx="174">
                  <c:v>1925</c:v>
                </c:pt>
                <c:pt idx="175">
                  <c:v>1926</c:v>
                </c:pt>
                <c:pt idx="176">
                  <c:v>1927</c:v>
                </c:pt>
                <c:pt idx="177">
                  <c:v>1928</c:v>
                </c:pt>
                <c:pt idx="178">
                  <c:v>1929</c:v>
                </c:pt>
                <c:pt idx="179">
                  <c:v>1930</c:v>
                </c:pt>
                <c:pt idx="180">
                  <c:v>1931</c:v>
                </c:pt>
                <c:pt idx="181">
                  <c:v>1932</c:v>
                </c:pt>
                <c:pt idx="182">
                  <c:v>1933</c:v>
                </c:pt>
                <c:pt idx="183">
                  <c:v>1934</c:v>
                </c:pt>
                <c:pt idx="184">
                  <c:v>1935</c:v>
                </c:pt>
                <c:pt idx="185">
                  <c:v>1936</c:v>
                </c:pt>
                <c:pt idx="186">
                  <c:v>1937</c:v>
                </c:pt>
                <c:pt idx="187">
                  <c:v>1938</c:v>
                </c:pt>
                <c:pt idx="188">
                  <c:v>1939</c:v>
                </c:pt>
                <c:pt idx="189">
                  <c:v>1940</c:v>
                </c:pt>
                <c:pt idx="190">
                  <c:v>1941</c:v>
                </c:pt>
                <c:pt idx="191">
                  <c:v>1942</c:v>
                </c:pt>
                <c:pt idx="192">
                  <c:v>1943</c:v>
                </c:pt>
                <c:pt idx="193">
                  <c:v>1944</c:v>
                </c:pt>
                <c:pt idx="194">
                  <c:v>1945</c:v>
                </c:pt>
                <c:pt idx="195">
                  <c:v>1946</c:v>
                </c:pt>
                <c:pt idx="196">
                  <c:v>1947</c:v>
                </c:pt>
                <c:pt idx="197">
                  <c:v>1948</c:v>
                </c:pt>
                <c:pt idx="198">
                  <c:v>1949</c:v>
                </c:pt>
                <c:pt idx="199">
                  <c:v>1950</c:v>
                </c:pt>
                <c:pt idx="200">
                  <c:v>1951</c:v>
                </c:pt>
                <c:pt idx="201">
                  <c:v>1952</c:v>
                </c:pt>
                <c:pt idx="202">
                  <c:v>1953</c:v>
                </c:pt>
                <c:pt idx="203">
                  <c:v>1954</c:v>
                </c:pt>
                <c:pt idx="204">
                  <c:v>1955</c:v>
                </c:pt>
                <c:pt idx="205">
                  <c:v>1956</c:v>
                </c:pt>
                <c:pt idx="206">
                  <c:v>1957</c:v>
                </c:pt>
                <c:pt idx="207">
                  <c:v>1958</c:v>
                </c:pt>
                <c:pt idx="208">
                  <c:v>1959</c:v>
                </c:pt>
                <c:pt idx="209">
                  <c:v>1960</c:v>
                </c:pt>
                <c:pt idx="210">
                  <c:v>1961</c:v>
                </c:pt>
                <c:pt idx="211">
                  <c:v>1962</c:v>
                </c:pt>
                <c:pt idx="212">
                  <c:v>1963</c:v>
                </c:pt>
                <c:pt idx="213">
                  <c:v>1964</c:v>
                </c:pt>
                <c:pt idx="214">
                  <c:v>1965</c:v>
                </c:pt>
                <c:pt idx="215">
                  <c:v>1966</c:v>
                </c:pt>
                <c:pt idx="216">
                  <c:v>1967</c:v>
                </c:pt>
                <c:pt idx="217">
                  <c:v>1968</c:v>
                </c:pt>
                <c:pt idx="218">
                  <c:v>1969</c:v>
                </c:pt>
                <c:pt idx="219">
                  <c:v>1970</c:v>
                </c:pt>
                <c:pt idx="220">
                  <c:v>1971</c:v>
                </c:pt>
                <c:pt idx="221">
                  <c:v>1972</c:v>
                </c:pt>
                <c:pt idx="222">
                  <c:v>1973</c:v>
                </c:pt>
                <c:pt idx="223">
                  <c:v>1974</c:v>
                </c:pt>
                <c:pt idx="224">
                  <c:v>1975</c:v>
                </c:pt>
                <c:pt idx="225">
                  <c:v>1976</c:v>
                </c:pt>
                <c:pt idx="226">
                  <c:v>1977</c:v>
                </c:pt>
                <c:pt idx="227">
                  <c:v>1978</c:v>
                </c:pt>
                <c:pt idx="228">
                  <c:v>1979</c:v>
                </c:pt>
                <c:pt idx="229">
                  <c:v>1980</c:v>
                </c:pt>
                <c:pt idx="230">
                  <c:v>1981</c:v>
                </c:pt>
                <c:pt idx="231">
                  <c:v>1982</c:v>
                </c:pt>
                <c:pt idx="232">
                  <c:v>1983</c:v>
                </c:pt>
                <c:pt idx="233">
                  <c:v>1984</c:v>
                </c:pt>
                <c:pt idx="234">
                  <c:v>1985</c:v>
                </c:pt>
                <c:pt idx="235">
                  <c:v>1986</c:v>
                </c:pt>
                <c:pt idx="236">
                  <c:v>1987</c:v>
                </c:pt>
                <c:pt idx="237">
                  <c:v>1988</c:v>
                </c:pt>
                <c:pt idx="238">
                  <c:v>1989</c:v>
                </c:pt>
                <c:pt idx="239">
                  <c:v>1990</c:v>
                </c:pt>
                <c:pt idx="240">
                  <c:v>1991</c:v>
                </c:pt>
                <c:pt idx="241">
                  <c:v>1992</c:v>
                </c:pt>
                <c:pt idx="242">
                  <c:v>1993</c:v>
                </c:pt>
                <c:pt idx="243">
                  <c:v>1994</c:v>
                </c:pt>
                <c:pt idx="244">
                  <c:v>1995</c:v>
                </c:pt>
                <c:pt idx="245">
                  <c:v>1996</c:v>
                </c:pt>
                <c:pt idx="246">
                  <c:v>1997</c:v>
                </c:pt>
                <c:pt idx="247">
                  <c:v>1998</c:v>
                </c:pt>
                <c:pt idx="248">
                  <c:v>1999</c:v>
                </c:pt>
                <c:pt idx="249">
                  <c:v>2000</c:v>
                </c:pt>
                <c:pt idx="250">
                  <c:v>2001</c:v>
                </c:pt>
                <c:pt idx="251">
                  <c:v>2002</c:v>
                </c:pt>
                <c:pt idx="252">
                  <c:v>2003</c:v>
                </c:pt>
                <c:pt idx="253">
                  <c:v>2004</c:v>
                </c:pt>
                <c:pt idx="254">
                  <c:v>2005</c:v>
                </c:pt>
                <c:pt idx="255">
                  <c:v>2006</c:v>
                </c:pt>
                <c:pt idx="256">
                  <c:v>2007</c:v>
                </c:pt>
                <c:pt idx="257">
                  <c:v>2008</c:v>
                </c:pt>
                <c:pt idx="258">
                  <c:v>2009</c:v>
                </c:pt>
                <c:pt idx="259">
                  <c:v>2010</c:v>
                </c:pt>
                <c:pt idx="260">
                  <c:v>2011</c:v>
                </c:pt>
                <c:pt idx="261">
                  <c:v>2012</c:v>
                </c:pt>
                <c:pt idx="262">
                  <c:v>2013</c:v>
                </c:pt>
                <c:pt idx="263">
                  <c:v>2014</c:v>
                </c:pt>
                <c:pt idx="264">
                  <c:v>2015</c:v>
                </c:pt>
                <c:pt idx="265">
                  <c:v>2016</c:v>
                </c:pt>
                <c:pt idx="266">
                  <c:v>2017</c:v>
                </c:pt>
                <c:pt idx="267">
                  <c:v>2018</c:v>
                </c:pt>
                <c:pt idx="268">
                  <c:v>2019</c:v>
                </c:pt>
                <c:pt idx="269">
                  <c:v>2020</c:v>
                </c:pt>
              </c:numCache>
            </c:numRef>
          </c:xVal>
          <c:yVal>
            <c:numRef>
              <c:f>Sheet1!$C$2:$C$271</c:f>
              <c:numCache>
                <c:formatCode>General</c:formatCode>
                <c:ptCount val="2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3.6670000000000001E-3</c:v>
                </c:pt>
                <c:pt idx="135">
                  <c:v>7.3340000000000002E-3</c:v>
                </c:pt>
                <c:pt idx="136">
                  <c:v>1.1001E-2</c:v>
                </c:pt>
                <c:pt idx="137">
                  <c:v>1.8335000000000001E-2</c:v>
                </c:pt>
                <c:pt idx="138">
                  <c:v>1.1001E-2</c:v>
                </c:pt>
                <c:pt idx="139">
                  <c:v>1.1001E-2</c:v>
                </c:pt>
                <c:pt idx="140">
                  <c:v>7.3340000000000002E-3</c:v>
                </c:pt>
                <c:pt idx="141">
                  <c:v>7.3340000000000002E-3</c:v>
                </c:pt>
                <c:pt idx="142">
                  <c:v>7.3340000000000002E-3</c:v>
                </c:pt>
                <c:pt idx="143">
                  <c:v>7.3340000000000002E-3</c:v>
                </c:pt>
                <c:pt idx="144">
                  <c:v>7.3340000000000002E-3</c:v>
                </c:pt>
                <c:pt idx="145">
                  <c:v>7.3340000000000002E-3</c:v>
                </c:pt>
                <c:pt idx="146">
                  <c:v>7.3340000000000002E-3</c:v>
                </c:pt>
                <c:pt idx="147">
                  <c:v>7.3340000000000002E-3</c:v>
                </c:pt>
                <c:pt idx="148">
                  <c:v>1.1001E-2</c:v>
                </c:pt>
                <c:pt idx="149">
                  <c:v>1.1001E-2</c:v>
                </c:pt>
                <c:pt idx="150">
                  <c:v>1.4668E-2</c:v>
                </c:pt>
                <c:pt idx="151">
                  <c:v>1.4668E-2</c:v>
                </c:pt>
                <c:pt idx="152">
                  <c:v>1.4668E-2</c:v>
                </c:pt>
                <c:pt idx="153">
                  <c:v>1.4668E-2</c:v>
                </c:pt>
                <c:pt idx="154">
                  <c:v>1.8335000000000001E-2</c:v>
                </c:pt>
                <c:pt idx="155">
                  <c:v>1.8335000000000001E-2</c:v>
                </c:pt>
                <c:pt idx="156">
                  <c:v>1.8335000000000001E-2</c:v>
                </c:pt>
                <c:pt idx="157">
                  <c:v>1.8335000000000001E-2</c:v>
                </c:pt>
                <c:pt idx="158">
                  <c:v>2.2002000000000001E-2</c:v>
                </c:pt>
                <c:pt idx="159">
                  <c:v>2.5669000000000001E-2</c:v>
                </c:pt>
                <c:pt idx="160">
                  <c:v>2.5669000000000001E-2</c:v>
                </c:pt>
                <c:pt idx="161">
                  <c:v>2.9336000000000001E-2</c:v>
                </c:pt>
                <c:pt idx="162">
                  <c:v>2.9336000000000001E-2</c:v>
                </c:pt>
                <c:pt idx="163">
                  <c:v>2.9336000000000001E-2</c:v>
                </c:pt>
                <c:pt idx="164">
                  <c:v>3.3002999999999998E-2</c:v>
                </c:pt>
                <c:pt idx="165">
                  <c:v>3.6670000000000001E-2</c:v>
                </c:pt>
                <c:pt idx="166">
                  <c:v>4.0336999999999998E-2</c:v>
                </c:pt>
                <c:pt idx="167">
                  <c:v>3.6670000000000001E-2</c:v>
                </c:pt>
                <c:pt idx="168">
                  <c:v>3.6670000000000001E-2</c:v>
                </c:pt>
                <c:pt idx="169">
                  <c:v>4.0336999999999998E-2</c:v>
                </c:pt>
                <c:pt idx="170">
                  <c:v>3.6670000000000001E-2</c:v>
                </c:pt>
                <c:pt idx="171">
                  <c:v>4.0336999999999998E-2</c:v>
                </c:pt>
                <c:pt idx="172">
                  <c:v>5.1338000000000002E-2</c:v>
                </c:pt>
                <c:pt idx="173">
                  <c:v>5.8672000000000002E-2</c:v>
                </c:pt>
                <c:pt idx="174">
                  <c:v>6.2338999999999999E-2</c:v>
                </c:pt>
                <c:pt idx="175">
                  <c:v>6.9672999999999999E-2</c:v>
                </c:pt>
                <c:pt idx="176">
                  <c:v>7.7007000000000006E-2</c:v>
                </c:pt>
                <c:pt idx="177">
                  <c:v>8.4340999999999999E-2</c:v>
                </c:pt>
                <c:pt idx="178">
                  <c:v>0.102676</c:v>
                </c:pt>
                <c:pt idx="179">
                  <c:v>0.102676</c:v>
                </c:pt>
                <c:pt idx="180">
                  <c:v>9.1675000000000006E-2</c:v>
                </c:pt>
                <c:pt idx="181">
                  <c:v>8.8008000000000003E-2</c:v>
                </c:pt>
                <c:pt idx="182">
                  <c:v>9.1675000000000006E-2</c:v>
                </c:pt>
                <c:pt idx="183">
                  <c:v>0.102676</c:v>
                </c:pt>
                <c:pt idx="184">
                  <c:v>0.11001</c:v>
                </c:pt>
                <c:pt idx="185">
                  <c:v>0.124678</c:v>
                </c:pt>
                <c:pt idx="186">
                  <c:v>0.139346</c:v>
                </c:pt>
                <c:pt idx="187">
                  <c:v>0.13567899999999999</c:v>
                </c:pt>
                <c:pt idx="188">
                  <c:v>0.139346</c:v>
                </c:pt>
                <c:pt idx="189">
                  <c:v>0.15401400000000001</c:v>
                </c:pt>
                <c:pt idx="190">
                  <c:v>0.15401400000000001</c:v>
                </c:pt>
                <c:pt idx="191">
                  <c:v>0.165015</c:v>
                </c:pt>
                <c:pt idx="192">
                  <c:v>0.18335000000000001</c:v>
                </c:pt>
                <c:pt idx="193">
                  <c:v>0.198018</c:v>
                </c:pt>
                <c:pt idx="194">
                  <c:v>0.21635299999999999</c:v>
                </c:pt>
                <c:pt idx="195">
                  <c:v>0.223687</c:v>
                </c:pt>
                <c:pt idx="196">
                  <c:v>0.24568899999999999</c:v>
                </c:pt>
                <c:pt idx="197">
                  <c:v>0.278692</c:v>
                </c:pt>
                <c:pt idx="198">
                  <c:v>0.29702699999999999</c:v>
                </c:pt>
                <c:pt idx="199">
                  <c:v>0.35569899999999999</c:v>
                </c:pt>
                <c:pt idx="200">
                  <c:v>0.421705</c:v>
                </c:pt>
                <c:pt idx="201">
                  <c:v>0.454708</c:v>
                </c:pt>
                <c:pt idx="202">
                  <c:v>0.480377</c:v>
                </c:pt>
                <c:pt idx="203">
                  <c:v>0.506046</c:v>
                </c:pt>
                <c:pt idx="204">
                  <c:v>0.55005000000000004</c:v>
                </c:pt>
                <c:pt idx="205">
                  <c:v>0.590387</c:v>
                </c:pt>
                <c:pt idx="206">
                  <c:v>0.65272600000000003</c:v>
                </c:pt>
                <c:pt idx="207">
                  <c:v>0.70406400000000002</c:v>
                </c:pt>
                <c:pt idx="208">
                  <c:v>0.75540200000000002</c:v>
                </c:pt>
                <c:pt idx="209">
                  <c:v>0.83240899999999995</c:v>
                </c:pt>
                <c:pt idx="210">
                  <c:v>0.88007999999999997</c:v>
                </c:pt>
                <c:pt idx="211">
                  <c:v>0.96442099999999997</c:v>
                </c:pt>
                <c:pt idx="212">
                  <c:v>1.048762</c:v>
                </c:pt>
                <c:pt idx="213">
                  <c:v>1.1587719999999999</c:v>
                </c:pt>
                <c:pt idx="214">
                  <c:v>1.235779</c:v>
                </c:pt>
                <c:pt idx="215">
                  <c:v>1.3347880000000001</c:v>
                </c:pt>
                <c:pt idx="216">
                  <c:v>1.4374640000000001</c:v>
                </c:pt>
                <c:pt idx="217">
                  <c:v>1.554808</c:v>
                </c:pt>
                <c:pt idx="218">
                  <c:v>1.7124889999999999</c:v>
                </c:pt>
                <c:pt idx="219">
                  <c:v>1.807831</c:v>
                </c:pt>
                <c:pt idx="220">
                  <c:v>1.9435100000000001</c:v>
                </c:pt>
                <c:pt idx="221">
                  <c:v>2.0535199999999998</c:v>
                </c:pt>
                <c:pt idx="222">
                  <c:v>2.156196</c:v>
                </c:pt>
                <c:pt idx="223">
                  <c:v>2.1891989999999999</c:v>
                </c:pt>
                <c:pt idx="224">
                  <c:v>2.2148680000000001</c:v>
                </c:pt>
                <c:pt idx="225">
                  <c:v>2.3102100000000001</c:v>
                </c:pt>
                <c:pt idx="226">
                  <c:v>2.3835500000000001</c:v>
                </c:pt>
                <c:pt idx="227">
                  <c:v>2.49356</c:v>
                </c:pt>
                <c:pt idx="228">
                  <c:v>2.643907</c:v>
                </c:pt>
                <c:pt idx="229">
                  <c:v>2.7025790000000001</c:v>
                </c:pt>
                <c:pt idx="230">
                  <c:v>2.7685849999999999</c:v>
                </c:pt>
                <c:pt idx="231">
                  <c:v>2.7062460000000002</c:v>
                </c:pt>
                <c:pt idx="232">
                  <c:v>2.7099129999999998</c:v>
                </c:pt>
                <c:pt idx="233">
                  <c:v>2.9592689999999999</c:v>
                </c:pt>
                <c:pt idx="234">
                  <c:v>3.0619450000000001</c:v>
                </c:pt>
                <c:pt idx="235">
                  <c:v>3.0436100000000001</c:v>
                </c:pt>
                <c:pt idx="236">
                  <c:v>3.2709640000000002</c:v>
                </c:pt>
                <c:pt idx="237">
                  <c:v>3.4286449999999999</c:v>
                </c:pt>
                <c:pt idx="238">
                  <c:v>3.600994</c:v>
                </c:pt>
                <c:pt idx="239">
                  <c:v>3.7550080000000001</c:v>
                </c:pt>
                <c:pt idx="240">
                  <c:v>3.8503500000000002</c:v>
                </c:pt>
                <c:pt idx="241">
                  <c:v>3.975028</c:v>
                </c:pt>
                <c:pt idx="242">
                  <c:v>4.0960390000000002</c:v>
                </c:pt>
                <c:pt idx="243">
                  <c:v>4.1547109999999998</c:v>
                </c:pt>
                <c:pt idx="244">
                  <c:v>4.2243839999999997</c:v>
                </c:pt>
                <c:pt idx="245">
                  <c:v>4.4004000000000003</c:v>
                </c:pt>
                <c:pt idx="246">
                  <c:v>4.3820649999999999</c:v>
                </c:pt>
                <c:pt idx="247">
                  <c:v>4.4920749999999998</c:v>
                </c:pt>
                <c:pt idx="248">
                  <c:v>4.613086</c:v>
                </c:pt>
                <c:pt idx="249">
                  <c:v>4.7120949999999997</c:v>
                </c:pt>
                <c:pt idx="250">
                  <c:v>4.8111040000000003</c:v>
                </c:pt>
                <c:pt idx="251">
                  <c:v>4.9321149999999996</c:v>
                </c:pt>
                <c:pt idx="252">
                  <c:v>5.0971299999999999</c:v>
                </c:pt>
                <c:pt idx="253">
                  <c:v>5.2621450000000003</c:v>
                </c:pt>
                <c:pt idx="254">
                  <c:v>5.4161590000000004</c:v>
                </c:pt>
                <c:pt idx="255">
                  <c:v>5.6105099999999997</c:v>
                </c:pt>
                <c:pt idx="256">
                  <c:v>5.7241869999999997</c:v>
                </c:pt>
                <c:pt idx="257">
                  <c:v>5.962542</c:v>
                </c:pt>
                <c:pt idx="258">
                  <c:v>5.7938599999999996</c:v>
                </c:pt>
                <c:pt idx="259">
                  <c:v>6.2339000000000002</c:v>
                </c:pt>
                <c:pt idx="260">
                  <c:v>6.4612540000000003</c:v>
                </c:pt>
                <c:pt idx="261">
                  <c:v>6.5529289999999998</c:v>
                </c:pt>
                <c:pt idx="262">
                  <c:v>6.6226019999999997</c:v>
                </c:pt>
                <c:pt idx="263">
                  <c:v>6.68</c:v>
                </c:pt>
                <c:pt idx="264">
                  <c:v>6.8280000000000003</c:v>
                </c:pt>
                <c:pt idx="265">
                  <c:v>7.024</c:v>
                </c:pt>
                <c:pt idx="266">
                  <c:v>7.2140000000000004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72-A041-9BE0-3E958C1E12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Coal</c:v>
                </c:pt>
              </c:strCache>
            </c:strRef>
          </c:tx>
          <c:spPr>
            <a:ln w="38100" cap="flat">
              <a:solidFill>
                <a:srgbClr val="61D836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Sheet1!$B$2:$B$271</c:f>
              <c:numCache>
                <c:formatCode>General</c:formatCode>
                <c:ptCount val="270"/>
                <c:pt idx="0">
                  <c:v>1751</c:v>
                </c:pt>
                <c:pt idx="1">
                  <c:v>1752</c:v>
                </c:pt>
                <c:pt idx="2">
                  <c:v>1753</c:v>
                </c:pt>
                <c:pt idx="3">
                  <c:v>1754</c:v>
                </c:pt>
                <c:pt idx="4">
                  <c:v>1755</c:v>
                </c:pt>
                <c:pt idx="5">
                  <c:v>1756</c:v>
                </c:pt>
                <c:pt idx="6">
                  <c:v>1757</c:v>
                </c:pt>
                <c:pt idx="7">
                  <c:v>1758</c:v>
                </c:pt>
                <c:pt idx="8">
                  <c:v>1759</c:v>
                </c:pt>
                <c:pt idx="9">
                  <c:v>1760</c:v>
                </c:pt>
                <c:pt idx="10">
                  <c:v>1761</c:v>
                </c:pt>
                <c:pt idx="11">
                  <c:v>1762</c:v>
                </c:pt>
                <c:pt idx="12">
                  <c:v>1763</c:v>
                </c:pt>
                <c:pt idx="13">
                  <c:v>1764</c:v>
                </c:pt>
                <c:pt idx="14">
                  <c:v>1765</c:v>
                </c:pt>
                <c:pt idx="15">
                  <c:v>1766</c:v>
                </c:pt>
                <c:pt idx="16">
                  <c:v>1767</c:v>
                </c:pt>
                <c:pt idx="17">
                  <c:v>1768</c:v>
                </c:pt>
                <c:pt idx="18">
                  <c:v>1769</c:v>
                </c:pt>
                <c:pt idx="19">
                  <c:v>1770</c:v>
                </c:pt>
                <c:pt idx="20">
                  <c:v>1771</c:v>
                </c:pt>
                <c:pt idx="21">
                  <c:v>1772</c:v>
                </c:pt>
                <c:pt idx="22">
                  <c:v>1773</c:v>
                </c:pt>
                <c:pt idx="23">
                  <c:v>1774</c:v>
                </c:pt>
                <c:pt idx="24">
                  <c:v>1775</c:v>
                </c:pt>
                <c:pt idx="25">
                  <c:v>1776</c:v>
                </c:pt>
                <c:pt idx="26">
                  <c:v>1777</c:v>
                </c:pt>
                <c:pt idx="27">
                  <c:v>1778</c:v>
                </c:pt>
                <c:pt idx="28">
                  <c:v>1779</c:v>
                </c:pt>
                <c:pt idx="29">
                  <c:v>1780</c:v>
                </c:pt>
                <c:pt idx="30">
                  <c:v>1781</c:v>
                </c:pt>
                <c:pt idx="31">
                  <c:v>1782</c:v>
                </c:pt>
                <c:pt idx="32">
                  <c:v>1783</c:v>
                </c:pt>
                <c:pt idx="33">
                  <c:v>1784</c:v>
                </c:pt>
                <c:pt idx="34">
                  <c:v>1785</c:v>
                </c:pt>
                <c:pt idx="35">
                  <c:v>1786</c:v>
                </c:pt>
                <c:pt idx="36">
                  <c:v>1787</c:v>
                </c:pt>
                <c:pt idx="37">
                  <c:v>1788</c:v>
                </c:pt>
                <c:pt idx="38">
                  <c:v>1789</c:v>
                </c:pt>
                <c:pt idx="39">
                  <c:v>1790</c:v>
                </c:pt>
                <c:pt idx="40">
                  <c:v>1791</c:v>
                </c:pt>
                <c:pt idx="41">
                  <c:v>1792</c:v>
                </c:pt>
                <c:pt idx="42">
                  <c:v>1793</c:v>
                </c:pt>
                <c:pt idx="43">
                  <c:v>1794</c:v>
                </c:pt>
                <c:pt idx="44">
                  <c:v>1795</c:v>
                </c:pt>
                <c:pt idx="45">
                  <c:v>1796</c:v>
                </c:pt>
                <c:pt idx="46">
                  <c:v>1797</c:v>
                </c:pt>
                <c:pt idx="47">
                  <c:v>1798</c:v>
                </c:pt>
                <c:pt idx="48">
                  <c:v>1799</c:v>
                </c:pt>
                <c:pt idx="49">
                  <c:v>1800</c:v>
                </c:pt>
                <c:pt idx="50">
                  <c:v>1801</c:v>
                </c:pt>
                <c:pt idx="51">
                  <c:v>1802</c:v>
                </c:pt>
                <c:pt idx="52">
                  <c:v>1803</c:v>
                </c:pt>
                <c:pt idx="53">
                  <c:v>1804</c:v>
                </c:pt>
                <c:pt idx="54">
                  <c:v>1805</c:v>
                </c:pt>
                <c:pt idx="55">
                  <c:v>1806</c:v>
                </c:pt>
                <c:pt idx="56">
                  <c:v>1807</c:v>
                </c:pt>
                <c:pt idx="57">
                  <c:v>1808</c:v>
                </c:pt>
                <c:pt idx="58">
                  <c:v>1809</c:v>
                </c:pt>
                <c:pt idx="59">
                  <c:v>1810</c:v>
                </c:pt>
                <c:pt idx="60">
                  <c:v>1811</c:v>
                </c:pt>
                <c:pt idx="61">
                  <c:v>1812</c:v>
                </c:pt>
                <c:pt idx="62">
                  <c:v>1813</c:v>
                </c:pt>
                <c:pt idx="63">
                  <c:v>1814</c:v>
                </c:pt>
                <c:pt idx="64">
                  <c:v>1815</c:v>
                </c:pt>
                <c:pt idx="65">
                  <c:v>1816</c:v>
                </c:pt>
                <c:pt idx="66">
                  <c:v>1817</c:v>
                </c:pt>
                <c:pt idx="67">
                  <c:v>1818</c:v>
                </c:pt>
                <c:pt idx="68">
                  <c:v>1819</c:v>
                </c:pt>
                <c:pt idx="69">
                  <c:v>1820</c:v>
                </c:pt>
                <c:pt idx="70">
                  <c:v>1821</c:v>
                </c:pt>
                <c:pt idx="71">
                  <c:v>1822</c:v>
                </c:pt>
                <c:pt idx="72">
                  <c:v>1823</c:v>
                </c:pt>
                <c:pt idx="73">
                  <c:v>1824</c:v>
                </c:pt>
                <c:pt idx="74">
                  <c:v>1825</c:v>
                </c:pt>
                <c:pt idx="75">
                  <c:v>1826</c:v>
                </c:pt>
                <c:pt idx="76">
                  <c:v>1827</c:v>
                </c:pt>
                <c:pt idx="77">
                  <c:v>1828</c:v>
                </c:pt>
                <c:pt idx="78">
                  <c:v>1829</c:v>
                </c:pt>
                <c:pt idx="79">
                  <c:v>1830</c:v>
                </c:pt>
                <c:pt idx="80">
                  <c:v>1831</c:v>
                </c:pt>
                <c:pt idx="81">
                  <c:v>1832</c:v>
                </c:pt>
                <c:pt idx="82">
                  <c:v>1833</c:v>
                </c:pt>
                <c:pt idx="83">
                  <c:v>1834</c:v>
                </c:pt>
                <c:pt idx="84">
                  <c:v>1835</c:v>
                </c:pt>
                <c:pt idx="85">
                  <c:v>1836</c:v>
                </c:pt>
                <c:pt idx="86">
                  <c:v>1837</c:v>
                </c:pt>
                <c:pt idx="87">
                  <c:v>1838</c:v>
                </c:pt>
                <c:pt idx="88">
                  <c:v>1839</c:v>
                </c:pt>
                <c:pt idx="89">
                  <c:v>1840</c:v>
                </c:pt>
                <c:pt idx="90">
                  <c:v>1841</c:v>
                </c:pt>
                <c:pt idx="91">
                  <c:v>1842</c:v>
                </c:pt>
                <c:pt idx="92">
                  <c:v>1843</c:v>
                </c:pt>
                <c:pt idx="93">
                  <c:v>1844</c:v>
                </c:pt>
                <c:pt idx="94">
                  <c:v>1845</c:v>
                </c:pt>
                <c:pt idx="95">
                  <c:v>1846</c:v>
                </c:pt>
                <c:pt idx="96">
                  <c:v>1847</c:v>
                </c:pt>
                <c:pt idx="97">
                  <c:v>1848</c:v>
                </c:pt>
                <c:pt idx="98">
                  <c:v>1849</c:v>
                </c:pt>
                <c:pt idx="99">
                  <c:v>1850</c:v>
                </c:pt>
                <c:pt idx="100">
                  <c:v>1851</c:v>
                </c:pt>
                <c:pt idx="101">
                  <c:v>1852</c:v>
                </c:pt>
                <c:pt idx="102">
                  <c:v>1853</c:v>
                </c:pt>
                <c:pt idx="103">
                  <c:v>1854</c:v>
                </c:pt>
                <c:pt idx="104">
                  <c:v>1855</c:v>
                </c:pt>
                <c:pt idx="105">
                  <c:v>1856</c:v>
                </c:pt>
                <c:pt idx="106">
                  <c:v>1857</c:v>
                </c:pt>
                <c:pt idx="107">
                  <c:v>1858</c:v>
                </c:pt>
                <c:pt idx="108">
                  <c:v>1859</c:v>
                </c:pt>
                <c:pt idx="109">
                  <c:v>1860</c:v>
                </c:pt>
                <c:pt idx="110">
                  <c:v>1861</c:v>
                </c:pt>
                <c:pt idx="111">
                  <c:v>1862</c:v>
                </c:pt>
                <c:pt idx="112">
                  <c:v>1863</c:v>
                </c:pt>
                <c:pt idx="113">
                  <c:v>1864</c:v>
                </c:pt>
                <c:pt idx="114">
                  <c:v>1865</c:v>
                </c:pt>
                <c:pt idx="115">
                  <c:v>1866</c:v>
                </c:pt>
                <c:pt idx="116">
                  <c:v>1867</c:v>
                </c:pt>
                <c:pt idx="117">
                  <c:v>1868</c:v>
                </c:pt>
                <c:pt idx="118">
                  <c:v>1869</c:v>
                </c:pt>
                <c:pt idx="119">
                  <c:v>1870</c:v>
                </c:pt>
                <c:pt idx="120">
                  <c:v>1871</c:v>
                </c:pt>
                <c:pt idx="121">
                  <c:v>1872</c:v>
                </c:pt>
                <c:pt idx="122">
                  <c:v>1873</c:v>
                </c:pt>
                <c:pt idx="123">
                  <c:v>1874</c:v>
                </c:pt>
                <c:pt idx="124">
                  <c:v>1875</c:v>
                </c:pt>
                <c:pt idx="125">
                  <c:v>1876</c:v>
                </c:pt>
                <c:pt idx="126">
                  <c:v>1877</c:v>
                </c:pt>
                <c:pt idx="127">
                  <c:v>1878</c:v>
                </c:pt>
                <c:pt idx="128">
                  <c:v>1879</c:v>
                </c:pt>
                <c:pt idx="129">
                  <c:v>1880</c:v>
                </c:pt>
                <c:pt idx="130">
                  <c:v>1881</c:v>
                </c:pt>
                <c:pt idx="131">
                  <c:v>1882</c:v>
                </c:pt>
                <c:pt idx="132">
                  <c:v>1883</c:v>
                </c:pt>
                <c:pt idx="133">
                  <c:v>1884</c:v>
                </c:pt>
                <c:pt idx="134">
                  <c:v>1885</c:v>
                </c:pt>
                <c:pt idx="135">
                  <c:v>1886</c:v>
                </c:pt>
                <c:pt idx="136">
                  <c:v>1887</c:v>
                </c:pt>
                <c:pt idx="137">
                  <c:v>1888</c:v>
                </c:pt>
                <c:pt idx="138">
                  <c:v>1889</c:v>
                </c:pt>
                <c:pt idx="139">
                  <c:v>1890</c:v>
                </c:pt>
                <c:pt idx="140">
                  <c:v>1891</c:v>
                </c:pt>
                <c:pt idx="141">
                  <c:v>1892</c:v>
                </c:pt>
                <c:pt idx="142">
                  <c:v>1893</c:v>
                </c:pt>
                <c:pt idx="143">
                  <c:v>1894</c:v>
                </c:pt>
                <c:pt idx="144">
                  <c:v>1895</c:v>
                </c:pt>
                <c:pt idx="145">
                  <c:v>1896</c:v>
                </c:pt>
                <c:pt idx="146">
                  <c:v>1897</c:v>
                </c:pt>
                <c:pt idx="147">
                  <c:v>1898</c:v>
                </c:pt>
                <c:pt idx="148">
                  <c:v>1899</c:v>
                </c:pt>
                <c:pt idx="149">
                  <c:v>1900</c:v>
                </c:pt>
                <c:pt idx="150">
                  <c:v>1901</c:v>
                </c:pt>
                <c:pt idx="151">
                  <c:v>1902</c:v>
                </c:pt>
                <c:pt idx="152">
                  <c:v>1903</c:v>
                </c:pt>
                <c:pt idx="153">
                  <c:v>1904</c:v>
                </c:pt>
                <c:pt idx="154">
                  <c:v>1905</c:v>
                </c:pt>
                <c:pt idx="155">
                  <c:v>1906</c:v>
                </c:pt>
                <c:pt idx="156">
                  <c:v>1907</c:v>
                </c:pt>
                <c:pt idx="157">
                  <c:v>1908</c:v>
                </c:pt>
                <c:pt idx="158">
                  <c:v>1909</c:v>
                </c:pt>
                <c:pt idx="159">
                  <c:v>1910</c:v>
                </c:pt>
                <c:pt idx="160">
                  <c:v>1911</c:v>
                </c:pt>
                <c:pt idx="161">
                  <c:v>1912</c:v>
                </c:pt>
                <c:pt idx="162">
                  <c:v>1913</c:v>
                </c:pt>
                <c:pt idx="163">
                  <c:v>1914</c:v>
                </c:pt>
                <c:pt idx="164">
                  <c:v>1915</c:v>
                </c:pt>
                <c:pt idx="165">
                  <c:v>1916</c:v>
                </c:pt>
                <c:pt idx="166">
                  <c:v>1917</c:v>
                </c:pt>
                <c:pt idx="167">
                  <c:v>1918</c:v>
                </c:pt>
                <c:pt idx="168">
                  <c:v>1919</c:v>
                </c:pt>
                <c:pt idx="169">
                  <c:v>1920</c:v>
                </c:pt>
                <c:pt idx="170">
                  <c:v>1921</c:v>
                </c:pt>
                <c:pt idx="171">
                  <c:v>1922</c:v>
                </c:pt>
                <c:pt idx="172">
                  <c:v>1923</c:v>
                </c:pt>
                <c:pt idx="173">
                  <c:v>1924</c:v>
                </c:pt>
                <c:pt idx="174">
                  <c:v>1925</c:v>
                </c:pt>
                <c:pt idx="175">
                  <c:v>1926</c:v>
                </c:pt>
                <c:pt idx="176">
                  <c:v>1927</c:v>
                </c:pt>
                <c:pt idx="177">
                  <c:v>1928</c:v>
                </c:pt>
                <c:pt idx="178">
                  <c:v>1929</c:v>
                </c:pt>
                <c:pt idx="179">
                  <c:v>1930</c:v>
                </c:pt>
                <c:pt idx="180">
                  <c:v>1931</c:v>
                </c:pt>
                <c:pt idx="181">
                  <c:v>1932</c:v>
                </c:pt>
                <c:pt idx="182">
                  <c:v>1933</c:v>
                </c:pt>
                <c:pt idx="183">
                  <c:v>1934</c:v>
                </c:pt>
                <c:pt idx="184">
                  <c:v>1935</c:v>
                </c:pt>
                <c:pt idx="185">
                  <c:v>1936</c:v>
                </c:pt>
                <c:pt idx="186">
                  <c:v>1937</c:v>
                </c:pt>
                <c:pt idx="187">
                  <c:v>1938</c:v>
                </c:pt>
                <c:pt idx="188">
                  <c:v>1939</c:v>
                </c:pt>
                <c:pt idx="189">
                  <c:v>1940</c:v>
                </c:pt>
                <c:pt idx="190">
                  <c:v>1941</c:v>
                </c:pt>
                <c:pt idx="191">
                  <c:v>1942</c:v>
                </c:pt>
                <c:pt idx="192">
                  <c:v>1943</c:v>
                </c:pt>
                <c:pt idx="193">
                  <c:v>1944</c:v>
                </c:pt>
                <c:pt idx="194">
                  <c:v>1945</c:v>
                </c:pt>
                <c:pt idx="195">
                  <c:v>1946</c:v>
                </c:pt>
                <c:pt idx="196">
                  <c:v>1947</c:v>
                </c:pt>
                <c:pt idx="197">
                  <c:v>1948</c:v>
                </c:pt>
                <c:pt idx="198">
                  <c:v>1949</c:v>
                </c:pt>
                <c:pt idx="199">
                  <c:v>1950</c:v>
                </c:pt>
                <c:pt idx="200">
                  <c:v>1951</c:v>
                </c:pt>
                <c:pt idx="201">
                  <c:v>1952</c:v>
                </c:pt>
                <c:pt idx="202">
                  <c:v>1953</c:v>
                </c:pt>
                <c:pt idx="203">
                  <c:v>1954</c:v>
                </c:pt>
                <c:pt idx="204">
                  <c:v>1955</c:v>
                </c:pt>
                <c:pt idx="205">
                  <c:v>1956</c:v>
                </c:pt>
                <c:pt idx="206">
                  <c:v>1957</c:v>
                </c:pt>
                <c:pt idx="207">
                  <c:v>1958</c:v>
                </c:pt>
                <c:pt idx="208">
                  <c:v>1959</c:v>
                </c:pt>
                <c:pt idx="209">
                  <c:v>1960</c:v>
                </c:pt>
                <c:pt idx="210">
                  <c:v>1961</c:v>
                </c:pt>
                <c:pt idx="211">
                  <c:v>1962</c:v>
                </c:pt>
                <c:pt idx="212">
                  <c:v>1963</c:v>
                </c:pt>
                <c:pt idx="213">
                  <c:v>1964</c:v>
                </c:pt>
                <c:pt idx="214">
                  <c:v>1965</c:v>
                </c:pt>
                <c:pt idx="215">
                  <c:v>1966</c:v>
                </c:pt>
                <c:pt idx="216">
                  <c:v>1967</c:v>
                </c:pt>
                <c:pt idx="217">
                  <c:v>1968</c:v>
                </c:pt>
                <c:pt idx="218">
                  <c:v>1969</c:v>
                </c:pt>
                <c:pt idx="219">
                  <c:v>1970</c:v>
                </c:pt>
                <c:pt idx="220">
                  <c:v>1971</c:v>
                </c:pt>
                <c:pt idx="221">
                  <c:v>1972</c:v>
                </c:pt>
                <c:pt idx="222">
                  <c:v>1973</c:v>
                </c:pt>
                <c:pt idx="223">
                  <c:v>1974</c:v>
                </c:pt>
                <c:pt idx="224">
                  <c:v>1975</c:v>
                </c:pt>
                <c:pt idx="225">
                  <c:v>1976</c:v>
                </c:pt>
                <c:pt idx="226">
                  <c:v>1977</c:v>
                </c:pt>
                <c:pt idx="227">
                  <c:v>1978</c:v>
                </c:pt>
                <c:pt idx="228">
                  <c:v>1979</c:v>
                </c:pt>
                <c:pt idx="229">
                  <c:v>1980</c:v>
                </c:pt>
                <c:pt idx="230">
                  <c:v>1981</c:v>
                </c:pt>
                <c:pt idx="231">
                  <c:v>1982</c:v>
                </c:pt>
                <c:pt idx="232">
                  <c:v>1983</c:v>
                </c:pt>
                <c:pt idx="233">
                  <c:v>1984</c:v>
                </c:pt>
                <c:pt idx="234">
                  <c:v>1985</c:v>
                </c:pt>
                <c:pt idx="235">
                  <c:v>1986</c:v>
                </c:pt>
                <c:pt idx="236">
                  <c:v>1987</c:v>
                </c:pt>
                <c:pt idx="237">
                  <c:v>1988</c:v>
                </c:pt>
                <c:pt idx="238">
                  <c:v>1989</c:v>
                </c:pt>
                <c:pt idx="239">
                  <c:v>1990</c:v>
                </c:pt>
                <c:pt idx="240">
                  <c:v>1991</c:v>
                </c:pt>
                <c:pt idx="241">
                  <c:v>1992</c:v>
                </c:pt>
                <c:pt idx="242">
                  <c:v>1993</c:v>
                </c:pt>
                <c:pt idx="243">
                  <c:v>1994</c:v>
                </c:pt>
                <c:pt idx="244">
                  <c:v>1995</c:v>
                </c:pt>
                <c:pt idx="245">
                  <c:v>1996</c:v>
                </c:pt>
                <c:pt idx="246">
                  <c:v>1997</c:v>
                </c:pt>
                <c:pt idx="247">
                  <c:v>1998</c:v>
                </c:pt>
                <c:pt idx="248">
                  <c:v>1999</c:v>
                </c:pt>
                <c:pt idx="249">
                  <c:v>2000</c:v>
                </c:pt>
                <c:pt idx="250">
                  <c:v>2001</c:v>
                </c:pt>
                <c:pt idx="251">
                  <c:v>2002</c:v>
                </c:pt>
                <c:pt idx="252">
                  <c:v>2003</c:v>
                </c:pt>
                <c:pt idx="253">
                  <c:v>2004</c:v>
                </c:pt>
                <c:pt idx="254">
                  <c:v>2005</c:v>
                </c:pt>
                <c:pt idx="255">
                  <c:v>2006</c:v>
                </c:pt>
                <c:pt idx="256">
                  <c:v>2007</c:v>
                </c:pt>
                <c:pt idx="257">
                  <c:v>2008</c:v>
                </c:pt>
                <c:pt idx="258">
                  <c:v>2009</c:v>
                </c:pt>
                <c:pt idx="259">
                  <c:v>2010</c:v>
                </c:pt>
                <c:pt idx="260">
                  <c:v>2011</c:v>
                </c:pt>
                <c:pt idx="261">
                  <c:v>2012</c:v>
                </c:pt>
                <c:pt idx="262">
                  <c:v>2013</c:v>
                </c:pt>
                <c:pt idx="263">
                  <c:v>2014</c:v>
                </c:pt>
                <c:pt idx="264">
                  <c:v>2015</c:v>
                </c:pt>
                <c:pt idx="265">
                  <c:v>2016</c:v>
                </c:pt>
                <c:pt idx="266">
                  <c:v>2017</c:v>
                </c:pt>
                <c:pt idx="267">
                  <c:v>2018</c:v>
                </c:pt>
                <c:pt idx="268">
                  <c:v>2019</c:v>
                </c:pt>
                <c:pt idx="269">
                  <c:v>2020</c:v>
                </c:pt>
              </c:numCache>
            </c:numRef>
          </c:xVal>
          <c:yVal>
            <c:numRef>
              <c:f>Sheet1!$D$2:$D$271</c:f>
              <c:numCache>
                <c:formatCode>General</c:formatCode>
                <c:ptCount val="267"/>
                <c:pt idx="0">
                  <c:v>1.1001E-2</c:v>
                </c:pt>
                <c:pt idx="1">
                  <c:v>1.1001E-2</c:v>
                </c:pt>
                <c:pt idx="2">
                  <c:v>1.1001E-2</c:v>
                </c:pt>
                <c:pt idx="3">
                  <c:v>1.1001E-2</c:v>
                </c:pt>
                <c:pt idx="4">
                  <c:v>1.1001E-2</c:v>
                </c:pt>
                <c:pt idx="5">
                  <c:v>1.1001E-2</c:v>
                </c:pt>
                <c:pt idx="6">
                  <c:v>1.1001E-2</c:v>
                </c:pt>
                <c:pt idx="7">
                  <c:v>1.1001E-2</c:v>
                </c:pt>
                <c:pt idx="8">
                  <c:v>1.1001E-2</c:v>
                </c:pt>
                <c:pt idx="9">
                  <c:v>1.1001E-2</c:v>
                </c:pt>
                <c:pt idx="10">
                  <c:v>1.1001E-2</c:v>
                </c:pt>
                <c:pt idx="11">
                  <c:v>1.1001E-2</c:v>
                </c:pt>
                <c:pt idx="12">
                  <c:v>1.1001E-2</c:v>
                </c:pt>
                <c:pt idx="13">
                  <c:v>1.1001E-2</c:v>
                </c:pt>
                <c:pt idx="14">
                  <c:v>1.1001E-2</c:v>
                </c:pt>
                <c:pt idx="15">
                  <c:v>1.1001E-2</c:v>
                </c:pt>
                <c:pt idx="16">
                  <c:v>1.1001E-2</c:v>
                </c:pt>
                <c:pt idx="17">
                  <c:v>1.1001E-2</c:v>
                </c:pt>
                <c:pt idx="18">
                  <c:v>1.1001E-2</c:v>
                </c:pt>
                <c:pt idx="19">
                  <c:v>1.1001E-2</c:v>
                </c:pt>
                <c:pt idx="20">
                  <c:v>1.4668E-2</c:v>
                </c:pt>
                <c:pt idx="21">
                  <c:v>1.4668E-2</c:v>
                </c:pt>
                <c:pt idx="22">
                  <c:v>1.4668E-2</c:v>
                </c:pt>
                <c:pt idx="23">
                  <c:v>1.4668E-2</c:v>
                </c:pt>
                <c:pt idx="24">
                  <c:v>1.4668E-2</c:v>
                </c:pt>
                <c:pt idx="25">
                  <c:v>1.4668E-2</c:v>
                </c:pt>
                <c:pt idx="26">
                  <c:v>1.4668E-2</c:v>
                </c:pt>
                <c:pt idx="27">
                  <c:v>1.4668E-2</c:v>
                </c:pt>
                <c:pt idx="28">
                  <c:v>1.4668E-2</c:v>
                </c:pt>
                <c:pt idx="29">
                  <c:v>1.4668E-2</c:v>
                </c:pt>
                <c:pt idx="30">
                  <c:v>1.8335000000000001E-2</c:v>
                </c:pt>
                <c:pt idx="31">
                  <c:v>1.8335000000000001E-2</c:v>
                </c:pt>
                <c:pt idx="32">
                  <c:v>1.8335000000000001E-2</c:v>
                </c:pt>
                <c:pt idx="33">
                  <c:v>1.8335000000000001E-2</c:v>
                </c:pt>
                <c:pt idx="34">
                  <c:v>1.8335000000000001E-2</c:v>
                </c:pt>
                <c:pt idx="35">
                  <c:v>1.8335000000000001E-2</c:v>
                </c:pt>
                <c:pt idx="36">
                  <c:v>1.8335000000000001E-2</c:v>
                </c:pt>
                <c:pt idx="37">
                  <c:v>1.8335000000000001E-2</c:v>
                </c:pt>
                <c:pt idx="38">
                  <c:v>1.8335000000000001E-2</c:v>
                </c:pt>
                <c:pt idx="39">
                  <c:v>1.8335000000000001E-2</c:v>
                </c:pt>
                <c:pt idx="40">
                  <c:v>2.2002000000000001E-2</c:v>
                </c:pt>
                <c:pt idx="41">
                  <c:v>2.2002000000000001E-2</c:v>
                </c:pt>
                <c:pt idx="42">
                  <c:v>2.2002000000000001E-2</c:v>
                </c:pt>
                <c:pt idx="43">
                  <c:v>2.2002000000000001E-2</c:v>
                </c:pt>
                <c:pt idx="44">
                  <c:v>2.2002000000000001E-2</c:v>
                </c:pt>
                <c:pt idx="45">
                  <c:v>2.2002000000000001E-2</c:v>
                </c:pt>
                <c:pt idx="46">
                  <c:v>2.5669000000000001E-2</c:v>
                </c:pt>
                <c:pt idx="47">
                  <c:v>2.5669000000000001E-2</c:v>
                </c:pt>
                <c:pt idx="48">
                  <c:v>2.5669000000000001E-2</c:v>
                </c:pt>
                <c:pt idx="49">
                  <c:v>2.9336000000000001E-2</c:v>
                </c:pt>
                <c:pt idx="50">
                  <c:v>2.9336000000000001E-2</c:v>
                </c:pt>
                <c:pt idx="51">
                  <c:v>3.6670000000000001E-2</c:v>
                </c:pt>
                <c:pt idx="52">
                  <c:v>3.3002999999999998E-2</c:v>
                </c:pt>
                <c:pt idx="53">
                  <c:v>3.3002999999999998E-2</c:v>
                </c:pt>
                <c:pt idx="54">
                  <c:v>3.3002999999999998E-2</c:v>
                </c:pt>
                <c:pt idx="55">
                  <c:v>3.6670000000000001E-2</c:v>
                </c:pt>
                <c:pt idx="56">
                  <c:v>3.6670000000000001E-2</c:v>
                </c:pt>
                <c:pt idx="57">
                  <c:v>3.6670000000000001E-2</c:v>
                </c:pt>
                <c:pt idx="58">
                  <c:v>3.6670000000000001E-2</c:v>
                </c:pt>
                <c:pt idx="59">
                  <c:v>3.6670000000000001E-2</c:v>
                </c:pt>
                <c:pt idx="60">
                  <c:v>4.0336999999999998E-2</c:v>
                </c:pt>
                <c:pt idx="61">
                  <c:v>4.0336999999999998E-2</c:v>
                </c:pt>
                <c:pt idx="62">
                  <c:v>4.0336999999999998E-2</c:v>
                </c:pt>
                <c:pt idx="63">
                  <c:v>4.0336999999999998E-2</c:v>
                </c:pt>
                <c:pt idx="64">
                  <c:v>4.4004000000000001E-2</c:v>
                </c:pt>
                <c:pt idx="65">
                  <c:v>4.7670999999999998E-2</c:v>
                </c:pt>
                <c:pt idx="66">
                  <c:v>5.1338000000000002E-2</c:v>
                </c:pt>
                <c:pt idx="67">
                  <c:v>5.1338000000000002E-2</c:v>
                </c:pt>
                <c:pt idx="68">
                  <c:v>5.1338000000000002E-2</c:v>
                </c:pt>
                <c:pt idx="69">
                  <c:v>5.1338000000000002E-2</c:v>
                </c:pt>
                <c:pt idx="70">
                  <c:v>5.1338000000000002E-2</c:v>
                </c:pt>
                <c:pt idx="71">
                  <c:v>5.5004999999999998E-2</c:v>
                </c:pt>
                <c:pt idx="72">
                  <c:v>5.8672000000000002E-2</c:v>
                </c:pt>
                <c:pt idx="73">
                  <c:v>5.8672000000000002E-2</c:v>
                </c:pt>
                <c:pt idx="74">
                  <c:v>6.2338999999999999E-2</c:v>
                </c:pt>
                <c:pt idx="75">
                  <c:v>6.2338999999999999E-2</c:v>
                </c:pt>
                <c:pt idx="76">
                  <c:v>6.6005999999999995E-2</c:v>
                </c:pt>
                <c:pt idx="77">
                  <c:v>6.6005999999999995E-2</c:v>
                </c:pt>
                <c:pt idx="78">
                  <c:v>6.6005999999999995E-2</c:v>
                </c:pt>
                <c:pt idx="79">
                  <c:v>8.8008000000000003E-2</c:v>
                </c:pt>
                <c:pt idx="80">
                  <c:v>8.4340999999999999E-2</c:v>
                </c:pt>
                <c:pt idx="81">
                  <c:v>8.4340999999999999E-2</c:v>
                </c:pt>
                <c:pt idx="82">
                  <c:v>8.8008000000000003E-2</c:v>
                </c:pt>
                <c:pt idx="83">
                  <c:v>8.8008000000000003E-2</c:v>
                </c:pt>
                <c:pt idx="84">
                  <c:v>9.1675000000000006E-2</c:v>
                </c:pt>
                <c:pt idx="85">
                  <c:v>0.10634299999999999</c:v>
                </c:pt>
                <c:pt idx="86">
                  <c:v>0.10634299999999999</c:v>
                </c:pt>
                <c:pt idx="87">
                  <c:v>0.11001</c:v>
                </c:pt>
                <c:pt idx="88">
                  <c:v>0.113677</c:v>
                </c:pt>
                <c:pt idx="89">
                  <c:v>0.12101099999999999</c:v>
                </c:pt>
                <c:pt idx="90">
                  <c:v>0.124678</c:v>
                </c:pt>
                <c:pt idx="91">
                  <c:v>0.13201199999999999</c:v>
                </c:pt>
                <c:pt idx="92">
                  <c:v>0.13567899999999999</c:v>
                </c:pt>
                <c:pt idx="93">
                  <c:v>0.143013</c:v>
                </c:pt>
                <c:pt idx="94">
                  <c:v>0.15768099999999999</c:v>
                </c:pt>
                <c:pt idx="95">
                  <c:v>0.15768099999999999</c:v>
                </c:pt>
                <c:pt idx="96">
                  <c:v>0.168682</c:v>
                </c:pt>
                <c:pt idx="97">
                  <c:v>0.172349</c:v>
                </c:pt>
                <c:pt idx="98">
                  <c:v>0.18335000000000001</c:v>
                </c:pt>
                <c:pt idx="99">
                  <c:v>0.198018</c:v>
                </c:pt>
                <c:pt idx="100">
                  <c:v>0.198018</c:v>
                </c:pt>
                <c:pt idx="101">
                  <c:v>0.20901900000000001</c:v>
                </c:pt>
                <c:pt idx="102">
                  <c:v>0.21635299999999999</c:v>
                </c:pt>
                <c:pt idx="103">
                  <c:v>0.253023</c:v>
                </c:pt>
                <c:pt idx="104">
                  <c:v>0.26035700000000001</c:v>
                </c:pt>
                <c:pt idx="105">
                  <c:v>0.278692</c:v>
                </c:pt>
                <c:pt idx="106">
                  <c:v>0.28235900000000003</c:v>
                </c:pt>
                <c:pt idx="107">
                  <c:v>0.286026</c:v>
                </c:pt>
                <c:pt idx="108">
                  <c:v>0.30436099999999999</c:v>
                </c:pt>
                <c:pt idx="109">
                  <c:v>0.33369700000000002</c:v>
                </c:pt>
                <c:pt idx="110">
                  <c:v>0.34836499999999998</c:v>
                </c:pt>
                <c:pt idx="111">
                  <c:v>0.35203200000000001</c:v>
                </c:pt>
                <c:pt idx="112">
                  <c:v>0.37770100000000001</c:v>
                </c:pt>
                <c:pt idx="113">
                  <c:v>0.41070400000000001</c:v>
                </c:pt>
                <c:pt idx="114">
                  <c:v>0.43637300000000001</c:v>
                </c:pt>
                <c:pt idx="115">
                  <c:v>0.44737399999999999</c:v>
                </c:pt>
                <c:pt idx="116">
                  <c:v>0.47671000000000002</c:v>
                </c:pt>
                <c:pt idx="117">
                  <c:v>0.49137799999999998</c:v>
                </c:pt>
                <c:pt idx="118">
                  <c:v>0.52071400000000001</c:v>
                </c:pt>
                <c:pt idx="119">
                  <c:v>0.53538200000000002</c:v>
                </c:pt>
                <c:pt idx="120">
                  <c:v>0.572052</c:v>
                </c:pt>
                <c:pt idx="121">
                  <c:v>0.63439100000000004</c:v>
                </c:pt>
                <c:pt idx="122">
                  <c:v>0.67106100000000002</c:v>
                </c:pt>
                <c:pt idx="123">
                  <c:v>0.63439100000000004</c:v>
                </c:pt>
                <c:pt idx="124">
                  <c:v>0.68572900000000003</c:v>
                </c:pt>
                <c:pt idx="125">
                  <c:v>0.69672999999999996</c:v>
                </c:pt>
                <c:pt idx="126">
                  <c:v>0.70406400000000002</c:v>
                </c:pt>
                <c:pt idx="127">
                  <c:v>0.71139799999999997</c:v>
                </c:pt>
                <c:pt idx="128">
                  <c:v>0.75906899999999999</c:v>
                </c:pt>
                <c:pt idx="129">
                  <c:v>0.85441100000000003</c:v>
                </c:pt>
                <c:pt idx="130">
                  <c:v>0.876413</c:v>
                </c:pt>
                <c:pt idx="131">
                  <c:v>0.92408400000000002</c:v>
                </c:pt>
                <c:pt idx="132">
                  <c:v>0.98642300000000005</c:v>
                </c:pt>
                <c:pt idx="133">
                  <c:v>0.993757</c:v>
                </c:pt>
                <c:pt idx="134">
                  <c:v>1.001091</c:v>
                </c:pt>
                <c:pt idx="135">
                  <c:v>1.0084249999999999</c:v>
                </c:pt>
                <c:pt idx="136">
                  <c:v>1.0524290000000001</c:v>
                </c:pt>
                <c:pt idx="137">
                  <c:v>1.162439</c:v>
                </c:pt>
                <c:pt idx="138">
                  <c:v>1.1661060000000001</c:v>
                </c:pt>
                <c:pt idx="139">
                  <c:v>1.265115</c:v>
                </c:pt>
                <c:pt idx="140">
                  <c:v>1.32012</c:v>
                </c:pt>
                <c:pt idx="141">
                  <c:v>1.331121</c:v>
                </c:pt>
                <c:pt idx="142">
                  <c:v>1.312786</c:v>
                </c:pt>
                <c:pt idx="143">
                  <c:v>1.3641239999999999</c:v>
                </c:pt>
                <c:pt idx="144">
                  <c:v>1.4411309999999999</c:v>
                </c:pt>
                <c:pt idx="145">
                  <c:v>1.4851350000000001</c:v>
                </c:pt>
                <c:pt idx="146">
                  <c:v>1.5584750000000001</c:v>
                </c:pt>
                <c:pt idx="147">
                  <c:v>1.6464829999999999</c:v>
                </c:pt>
                <c:pt idx="148">
                  <c:v>1.800497</c:v>
                </c:pt>
                <c:pt idx="149">
                  <c:v>1.8885050000000001</c:v>
                </c:pt>
                <c:pt idx="150">
                  <c:v>1.9471769999999999</c:v>
                </c:pt>
                <c:pt idx="151">
                  <c:v>1.9911810000000001</c:v>
                </c:pt>
                <c:pt idx="152">
                  <c:v>2.174531</c:v>
                </c:pt>
                <c:pt idx="153">
                  <c:v>2.1891989999999999</c:v>
                </c:pt>
                <c:pt idx="154">
                  <c:v>2.3322120000000002</c:v>
                </c:pt>
                <c:pt idx="155">
                  <c:v>2.49356</c:v>
                </c:pt>
                <c:pt idx="156">
                  <c:v>2.7502499999999999</c:v>
                </c:pt>
                <c:pt idx="157">
                  <c:v>2.6182379999999998</c:v>
                </c:pt>
                <c:pt idx="158">
                  <c:v>2.739249</c:v>
                </c:pt>
                <c:pt idx="159">
                  <c:v>2.8529260000000001</c:v>
                </c:pt>
                <c:pt idx="160">
                  <c:v>2.904264</c:v>
                </c:pt>
                <c:pt idx="161">
                  <c:v>3.0582780000000001</c:v>
                </c:pt>
                <c:pt idx="162">
                  <c:v>3.281965</c:v>
                </c:pt>
                <c:pt idx="163">
                  <c:v>2.9336000000000002</c:v>
                </c:pt>
                <c:pt idx="164">
                  <c:v>2.8749280000000002</c:v>
                </c:pt>
                <c:pt idx="165">
                  <c:v>3.0876139999999999</c:v>
                </c:pt>
                <c:pt idx="166">
                  <c:v>3.2672970000000001</c:v>
                </c:pt>
                <c:pt idx="167">
                  <c:v>3.2012909999999999</c:v>
                </c:pt>
                <c:pt idx="168">
                  <c:v>2.6952449999999999</c:v>
                </c:pt>
                <c:pt idx="169">
                  <c:v>3.0912809999999999</c:v>
                </c:pt>
                <c:pt idx="170">
                  <c:v>2.5999029999999999</c:v>
                </c:pt>
                <c:pt idx="171">
                  <c:v>2.7135799999999999</c:v>
                </c:pt>
                <c:pt idx="172">
                  <c:v>3.0986150000000001</c:v>
                </c:pt>
                <c:pt idx="173">
                  <c:v>3.0656119999999998</c:v>
                </c:pt>
                <c:pt idx="174">
                  <c:v>3.0876139999999999</c:v>
                </c:pt>
                <c:pt idx="175">
                  <c:v>3.1022820000000002</c:v>
                </c:pt>
                <c:pt idx="176">
                  <c:v>3.318635</c:v>
                </c:pt>
                <c:pt idx="177">
                  <c:v>3.26363</c:v>
                </c:pt>
                <c:pt idx="178">
                  <c:v>3.4726490000000001</c:v>
                </c:pt>
                <c:pt idx="179">
                  <c:v>3.1609539999999998</c:v>
                </c:pt>
                <c:pt idx="180">
                  <c:v>2.7832530000000002</c:v>
                </c:pt>
                <c:pt idx="181">
                  <c:v>2.475225</c:v>
                </c:pt>
                <c:pt idx="182">
                  <c:v>2.5962360000000002</c:v>
                </c:pt>
                <c:pt idx="183">
                  <c:v>2.8419249999999998</c:v>
                </c:pt>
                <c:pt idx="184">
                  <c:v>2.9739369999999998</c:v>
                </c:pt>
                <c:pt idx="185">
                  <c:v>3.2746309999999998</c:v>
                </c:pt>
                <c:pt idx="186">
                  <c:v>3.450647</c:v>
                </c:pt>
                <c:pt idx="187">
                  <c:v>3.2269600000000001</c:v>
                </c:pt>
                <c:pt idx="188">
                  <c:v>3.3663059999999998</c:v>
                </c:pt>
                <c:pt idx="189">
                  <c:v>3.729339</c:v>
                </c:pt>
                <c:pt idx="190">
                  <c:v>3.824681</c:v>
                </c:pt>
                <c:pt idx="191">
                  <c:v>3.898021</c:v>
                </c:pt>
                <c:pt idx="192">
                  <c:v>4.0043639999999998</c:v>
                </c:pt>
                <c:pt idx="193">
                  <c:v>3.8393489999999999</c:v>
                </c:pt>
                <c:pt idx="194">
                  <c:v>3.0069400000000002</c:v>
                </c:pt>
                <c:pt idx="195">
                  <c:v>3.2086250000000001</c:v>
                </c:pt>
                <c:pt idx="196">
                  <c:v>3.637664</c:v>
                </c:pt>
                <c:pt idx="197">
                  <c:v>3.7220049999999998</c:v>
                </c:pt>
                <c:pt idx="198">
                  <c:v>3.5203199999999999</c:v>
                </c:pt>
                <c:pt idx="199">
                  <c:v>3.9236900000000001</c:v>
                </c:pt>
                <c:pt idx="200">
                  <c:v>4.1400430000000004</c:v>
                </c:pt>
                <c:pt idx="201">
                  <c:v>4.1033730000000004</c:v>
                </c:pt>
                <c:pt idx="202">
                  <c:v>4.125375</c:v>
                </c:pt>
                <c:pt idx="203">
                  <c:v>4.0923720000000001</c:v>
                </c:pt>
                <c:pt idx="204">
                  <c:v>4.4297360000000001</c:v>
                </c:pt>
                <c:pt idx="205">
                  <c:v>4.6680910000000004</c:v>
                </c:pt>
                <c:pt idx="206">
                  <c:v>4.800103</c:v>
                </c:pt>
                <c:pt idx="207">
                  <c:v>4.8991119999999997</c:v>
                </c:pt>
                <c:pt idx="208">
                  <c:v>5.0677940000000001</c:v>
                </c:pt>
                <c:pt idx="209">
                  <c:v>5.1704699999999999</c:v>
                </c:pt>
                <c:pt idx="210">
                  <c:v>4.9467829999999999</c:v>
                </c:pt>
                <c:pt idx="211">
                  <c:v>4.9541170000000001</c:v>
                </c:pt>
                <c:pt idx="212">
                  <c:v>5.1191319999999996</c:v>
                </c:pt>
                <c:pt idx="213">
                  <c:v>5.2621450000000003</c:v>
                </c:pt>
                <c:pt idx="214">
                  <c:v>5.3538199999999998</c:v>
                </c:pt>
                <c:pt idx="215">
                  <c:v>5.4198259999999996</c:v>
                </c:pt>
                <c:pt idx="216">
                  <c:v>5.3098159999999996</c:v>
                </c:pt>
                <c:pt idx="217">
                  <c:v>5.3098159999999996</c:v>
                </c:pt>
                <c:pt idx="218">
                  <c:v>5.4491620000000003</c:v>
                </c:pt>
                <c:pt idx="219">
                  <c:v>5.7058520000000001</c:v>
                </c:pt>
                <c:pt idx="220">
                  <c:v>5.7168530000000004</c:v>
                </c:pt>
                <c:pt idx="221">
                  <c:v>5.7791920000000001</c:v>
                </c:pt>
                <c:pt idx="222">
                  <c:v>5.7975269999999997</c:v>
                </c:pt>
                <c:pt idx="223">
                  <c:v>5.7901930000000004</c:v>
                </c:pt>
                <c:pt idx="224">
                  <c:v>6.1348909999999997</c:v>
                </c:pt>
                <c:pt idx="225">
                  <c:v>6.2705700000000002</c:v>
                </c:pt>
                <c:pt idx="226">
                  <c:v>6.4392519999999998</c:v>
                </c:pt>
                <c:pt idx="227">
                  <c:v>6.5272600000000001</c:v>
                </c:pt>
                <c:pt idx="228">
                  <c:v>6.8756250000000003</c:v>
                </c:pt>
                <c:pt idx="229">
                  <c:v>7.0956450000000002</c:v>
                </c:pt>
                <c:pt idx="230">
                  <c:v>6.9966359999999996</c:v>
                </c:pt>
                <c:pt idx="231">
                  <c:v>7.2459920000000002</c:v>
                </c:pt>
                <c:pt idx="232">
                  <c:v>7.2496590000000003</c:v>
                </c:pt>
                <c:pt idx="233">
                  <c:v>7.6053579999999998</c:v>
                </c:pt>
                <c:pt idx="234">
                  <c:v>8.1260720000000006</c:v>
                </c:pt>
                <c:pt idx="235">
                  <c:v>8.3497590000000006</c:v>
                </c:pt>
                <c:pt idx="236">
                  <c:v>8.5771130000000007</c:v>
                </c:pt>
                <c:pt idx="237">
                  <c:v>8.7531289999999995</c:v>
                </c:pt>
                <c:pt idx="238">
                  <c:v>8.9034759999999995</c:v>
                </c:pt>
                <c:pt idx="239">
                  <c:v>8.7421279999999992</c:v>
                </c:pt>
                <c:pt idx="240">
                  <c:v>8.4781040000000001</c:v>
                </c:pt>
                <c:pt idx="241">
                  <c:v>8.5184409999999993</c:v>
                </c:pt>
                <c:pt idx="242">
                  <c:v>8.2947539999999993</c:v>
                </c:pt>
                <c:pt idx="243">
                  <c:v>8.4891050000000003</c:v>
                </c:pt>
                <c:pt idx="244">
                  <c:v>8.7934660000000004</c:v>
                </c:pt>
                <c:pt idx="245">
                  <c:v>8.8814740000000008</c:v>
                </c:pt>
                <c:pt idx="246">
                  <c:v>8.9658149999999992</c:v>
                </c:pt>
                <c:pt idx="247">
                  <c:v>8.5917809999999992</c:v>
                </c:pt>
                <c:pt idx="248">
                  <c:v>8.4671029999999998</c:v>
                </c:pt>
                <c:pt idx="249">
                  <c:v>8.5331089999999996</c:v>
                </c:pt>
                <c:pt idx="250">
                  <c:v>8.9658149999999992</c:v>
                </c:pt>
                <c:pt idx="251">
                  <c:v>9.0501559999999994</c:v>
                </c:pt>
                <c:pt idx="252">
                  <c:v>9.8788979999999995</c:v>
                </c:pt>
                <c:pt idx="253">
                  <c:v>10.648968</c:v>
                </c:pt>
                <c:pt idx="254">
                  <c:v>11.360366000000001</c:v>
                </c:pt>
                <c:pt idx="255">
                  <c:v>11.980089</c:v>
                </c:pt>
                <c:pt idx="256">
                  <c:v>12.401794000000001</c:v>
                </c:pt>
                <c:pt idx="257">
                  <c:v>12.944509999999999</c:v>
                </c:pt>
                <c:pt idx="258">
                  <c:v>12.896839</c:v>
                </c:pt>
                <c:pt idx="259">
                  <c:v>13.916264999999999</c:v>
                </c:pt>
                <c:pt idx="260">
                  <c:v>14.767009</c:v>
                </c:pt>
                <c:pt idx="261">
                  <c:v>14.983362</c:v>
                </c:pt>
                <c:pt idx="262">
                  <c:v>15.148377</c:v>
                </c:pt>
                <c:pt idx="263">
                  <c:v>15.0085</c:v>
                </c:pt>
                <c:pt idx="264">
                  <c:v>14.705</c:v>
                </c:pt>
                <c:pt idx="265">
                  <c:v>14.475</c:v>
                </c:pt>
                <c:pt idx="266">
                  <c:v>14.474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172-A041-9BE0-3E958C1E12C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Oil</c:v>
                </c:pt>
              </c:strCache>
            </c:strRef>
          </c:tx>
          <c:spPr>
            <a:ln w="38100" cap="flat">
              <a:solidFill>
                <a:srgbClr val="F8BA00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Sheet1!$B$2:$B$271</c:f>
              <c:numCache>
                <c:formatCode>General</c:formatCode>
                <c:ptCount val="270"/>
                <c:pt idx="0">
                  <c:v>1751</c:v>
                </c:pt>
                <c:pt idx="1">
                  <c:v>1752</c:v>
                </c:pt>
                <c:pt idx="2">
                  <c:v>1753</c:v>
                </c:pt>
                <c:pt idx="3">
                  <c:v>1754</c:v>
                </c:pt>
                <c:pt idx="4">
                  <c:v>1755</c:v>
                </c:pt>
                <c:pt idx="5">
                  <c:v>1756</c:v>
                </c:pt>
                <c:pt idx="6">
                  <c:v>1757</c:v>
                </c:pt>
                <c:pt idx="7">
                  <c:v>1758</c:v>
                </c:pt>
                <c:pt idx="8">
                  <c:v>1759</c:v>
                </c:pt>
                <c:pt idx="9">
                  <c:v>1760</c:v>
                </c:pt>
                <c:pt idx="10">
                  <c:v>1761</c:v>
                </c:pt>
                <c:pt idx="11">
                  <c:v>1762</c:v>
                </c:pt>
                <c:pt idx="12">
                  <c:v>1763</c:v>
                </c:pt>
                <c:pt idx="13">
                  <c:v>1764</c:v>
                </c:pt>
                <c:pt idx="14">
                  <c:v>1765</c:v>
                </c:pt>
                <c:pt idx="15">
                  <c:v>1766</c:v>
                </c:pt>
                <c:pt idx="16">
                  <c:v>1767</c:v>
                </c:pt>
                <c:pt idx="17">
                  <c:v>1768</c:v>
                </c:pt>
                <c:pt idx="18">
                  <c:v>1769</c:v>
                </c:pt>
                <c:pt idx="19">
                  <c:v>1770</c:v>
                </c:pt>
                <c:pt idx="20">
                  <c:v>1771</c:v>
                </c:pt>
                <c:pt idx="21">
                  <c:v>1772</c:v>
                </c:pt>
                <c:pt idx="22">
                  <c:v>1773</c:v>
                </c:pt>
                <c:pt idx="23">
                  <c:v>1774</c:v>
                </c:pt>
                <c:pt idx="24">
                  <c:v>1775</c:v>
                </c:pt>
                <c:pt idx="25">
                  <c:v>1776</c:v>
                </c:pt>
                <c:pt idx="26">
                  <c:v>1777</c:v>
                </c:pt>
                <c:pt idx="27">
                  <c:v>1778</c:v>
                </c:pt>
                <c:pt idx="28">
                  <c:v>1779</c:v>
                </c:pt>
                <c:pt idx="29">
                  <c:v>1780</c:v>
                </c:pt>
                <c:pt idx="30">
                  <c:v>1781</c:v>
                </c:pt>
                <c:pt idx="31">
                  <c:v>1782</c:v>
                </c:pt>
                <c:pt idx="32">
                  <c:v>1783</c:v>
                </c:pt>
                <c:pt idx="33">
                  <c:v>1784</c:v>
                </c:pt>
                <c:pt idx="34">
                  <c:v>1785</c:v>
                </c:pt>
                <c:pt idx="35">
                  <c:v>1786</c:v>
                </c:pt>
                <c:pt idx="36">
                  <c:v>1787</c:v>
                </c:pt>
                <c:pt idx="37">
                  <c:v>1788</c:v>
                </c:pt>
                <c:pt idx="38">
                  <c:v>1789</c:v>
                </c:pt>
                <c:pt idx="39">
                  <c:v>1790</c:v>
                </c:pt>
                <c:pt idx="40">
                  <c:v>1791</c:v>
                </c:pt>
                <c:pt idx="41">
                  <c:v>1792</c:v>
                </c:pt>
                <c:pt idx="42">
                  <c:v>1793</c:v>
                </c:pt>
                <c:pt idx="43">
                  <c:v>1794</c:v>
                </c:pt>
                <c:pt idx="44">
                  <c:v>1795</c:v>
                </c:pt>
                <c:pt idx="45">
                  <c:v>1796</c:v>
                </c:pt>
                <c:pt idx="46">
                  <c:v>1797</c:v>
                </c:pt>
                <c:pt idx="47">
                  <c:v>1798</c:v>
                </c:pt>
                <c:pt idx="48">
                  <c:v>1799</c:v>
                </c:pt>
                <c:pt idx="49">
                  <c:v>1800</c:v>
                </c:pt>
                <c:pt idx="50">
                  <c:v>1801</c:v>
                </c:pt>
                <c:pt idx="51">
                  <c:v>1802</c:v>
                </c:pt>
                <c:pt idx="52">
                  <c:v>1803</c:v>
                </c:pt>
                <c:pt idx="53">
                  <c:v>1804</c:v>
                </c:pt>
                <c:pt idx="54">
                  <c:v>1805</c:v>
                </c:pt>
                <c:pt idx="55">
                  <c:v>1806</c:v>
                </c:pt>
                <c:pt idx="56">
                  <c:v>1807</c:v>
                </c:pt>
                <c:pt idx="57">
                  <c:v>1808</c:v>
                </c:pt>
                <c:pt idx="58">
                  <c:v>1809</c:v>
                </c:pt>
                <c:pt idx="59">
                  <c:v>1810</c:v>
                </c:pt>
                <c:pt idx="60">
                  <c:v>1811</c:v>
                </c:pt>
                <c:pt idx="61">
                  <c:v>1812</c:v>
                </c:pt>
                <c:pt idx="62">
                  <c:v>1813</c:v>
                </c:pt>
                <c:pt idx="63">
                  <c:v>1814</c:v>
                </c:pt>
                <c:pt idx="64">
                  <c:v>1815</c:v>
                </c:pt>
                <c:pt idx="65">
                  <c:v>1816</c:v>
                </c:pt>
                <c:pt idx="66">
                  <c:v>1817</c:v>
                </c:pt>
                <c:pt idx="67">
                  <c:v>1818</c:v>
                </c:pt>
                <c:pt idx="68">
                  <c:v>1819</c:v>
                </c:pt>
                <c:pt idx="69">
                  <c:v>1820</c:v>
                </c:pt>
                <c:pt idx="70">
                  <c:v>1821</c:v>
                </c:pt>
                <c:pt idx="71">
                  <c:v>1822</c:v>
                </c:pt>
                <c:pt idx="72">
                  <c:v>1823</c:v>
                </c:pt>
                <c:pt idx="73">
                  <c:v>1824</c:v>
                </c:pt>
                <c:pt idx="74">
                  <c:v>1825</c:v>
                </c:pt>
                <c:pt idx="75">
                  <c:v>1826</c:v>
                </c:pt>
                <c:pt idx="76">
                  <c:v>1827</c:v>
                </c:pt>
                <c:pt idx="77">
                  <c:v>1828</c:v>
                </c:pt>
                <c:pt idx="78">
                  <c:v>1829</c:v>
                </c:pt>
                <c:pt idx="79">
                  <c:v>1830</c:v>
                </c:pt>
                <c:pt idx="80">
                  <c:v>1831</c:v>
                </c:pt>
                <c:pt idx="81">
                  <c:v>1832</c:v>
                </c:pt>
                <c:pt idx="82">
                  <c:v>1833</c:v>
                </c:pt>
                <c:pt idx="83">
                  <c:v>1834</c:v>
                </c:pt>
                <c:pt idx="84">
                  <c:v>1835</c:v>
                </c:pt>
                <c:pt idx="85">
                  <c:v>1836</c:v>
                </c:pt>
                <c:pt idx="86">
                  <c:v>1837</c:v>
                </c:pt>
                <c:pt idx="87">
                  <c:v>1838</c:v>
                </c:pt>
                <c:pt idx="88">
                  <c:v>1839</c:v>
                </c:pt>
                <c:pt idx="89">
                  <c:v>1840</c:v>
                </c:pt>
                <c:pt idx="90">
                  <c:v>1841</c:v>
                </c:pt>
                <c:pt idx="91">
                  <c:v>1842</c:v>
                </c:pt>
                <c:pt idx="92">
                  <c:v>1843</c:v>
                </c:pt>
                <c:pt idx="93">
                  <c:v>1844</c:v>
                </c:pt>
                <c:pt idx="94">
                  <c:v>1845</c:v>
                </c:pt>
                <c:pt idx="95">
                  <c:v>1846</c:v>
                </c:pt>
                <c:pt idx="96">
                  <c:v>1847</c:v>
                </c:pt>
                <c:pt idx="97">
                  <c:v>1848</c:v>
                </c:pt>
                <c:pt idx="98">
                  <c:v>1849</c:v>
                </c:pt>
                <c:pt idx="99">
                  <c:v>1850</c:v>
                </c:pt>
                <c:pt idx="100">
                  <c:v>1851</c:v>
                </c:pt>
                <c:pt idx="101">
                  <c:v>1852</c:v>
                </c:pt>
                <c:pt idx="102">
                  <c:v>1853</c:v>
                </c:pt>
                <c:pt idx="103">
                  <c:v>1854</c:v>
                </c:pt>
                <c:pt idx="104">
                  <c:v>1855</c:v>
                </c:pt>
                <c:pt idx="105">
                  <c:v>1856</c:v>
                </c:pt>
                <c:pt idx="106">
                  <c:v>1857</c:v>
                </c:pt>
                <c:pt idx="107">
                  <c:v>1858</c:v>
                </c:pt>
                <c:pt idx="108">
                  <c:v>1859</c:v>
                </c:pt>
                <c:pt idx="109">
                  <c:v>1860</c:v>
                </c:pt>
                <c:pt idx="110">
                  <c:v>1861</c:v>
                </c:pt>
                <c:pt idx="111">
                  <c:v>1862</c:v>
                </c:pt>
                <c:pt idx="112">
                  <c:v>1863</c:v>
                </c:pt>
                <c:pt idx="113">
                  <c:v>1864</c:v>
                </c:pt>
                <c:pt idx="114">
                  <c:v>1865</c:v>
                </c:pt>
                <c:pt idx="115">
                  <c:v>1866</c:v>
                </c:pt>
                <c:pt idx="116">
                  <c:v>1867</c:v>
                </c:pt>
                <c:pt idx="117">
                  <c:v>1868</c:v>
                </c:pt>
                <c:pt idx="118">
                  <c:v>1869</c:v>
                </c:pt>
                <c:pt idx="119">
                  <c:v>1870</c:v>
                </c:pt>
                <c:pt idx="120">
                  <c:v>1871</c:v>
                </c:pt>
                <c:pt idx="121">
                  <c:v>1872</c:v>
                </c:pt>
                <c:pt idx="122">
                  <c:v>1873</c:v>
                </c:pt>
                <c:pt idx="123">
                  <c:v>1874</c:v>
                </c:pt>
                <c:pt idx="124">
                  <c:v>1875</c:v>
                </c:pt>
                <c:pt idx="125">
                  <c:v>1876</c:v>
                </c:pt>
                <c:pt idx="126">
                  <c:v>1877</c:v>
                </c:pt>
                <c:pt idx="127">
                  <c:v>1878</c:v>
                </c:pt>
                <c:pt idx="128">
                  <c:v>1879</c:v>
                </c:pt>
                <c:pt idx="129">
                  <c:v>1880</c:v>
                </c:pt>
                <c:pt idx="130">
                  <c:v>1881</c:v>
                </c:pt>
                <c:pt idx="131">
                  <c:v>1882</c:v>
                </c:pt>
                <c:pt idx="132">
                  <c:v>1883</c:v>
                </c:pt>
                <c:pt idx="133">
                  <c:v>1884</c:v>
                </c:pt>
                <c:pt idx="134">
                  <c:v>1885</c:v>
                </c:pt>
                <c:pt idx="135">
                  <c:v>1886</c:v>
                </c:pt>
                <c:pt idx="136">
                  <c:v>1887</c:v>
                </c:pt>
                <c:pt idx="137">
                  <c:v>1888</c:v>
                </c:pt>
                <c:pt idx="138">
                  <c:v>1889</c:v>
                </c:pt>
                <c:pt idx="139">
                  <c:v>1890</c:v>
                </c:pt>
                <c:pt idx="140">
                  <c:v>1891</c:v>
                </c:pt>
                <c:pt idx="141">
                  <c:v>1892</c:v>
                </c:pt>
                <c:pt idx="142">
                  <c:v>1893</c:v>
                </c:pt>
                <c:pt idx="143">
                  <c:v>1894</c:v>
                </c:pt>
                <c:pt idx="144">
                  <c:v>1895</c:v>
                </c:pt>
                <c:pt idx="145">
                  <c:v>1896</c:v>
                </c:pt>
                <c:pt idx="146">
                  <c:v>1897</c:v>
                </c:pt>
                <c:pt idx="147">
                  <c:v>1898</c:v>
                </c:pt>
                <c:pt idx="148">
                  <c:v>1899</c:v>
                </c:pt>
                <c:pt idx="149">
                  <c:v>1900</c:v>
                </c:pt>
                <c:pt idx="150">
                  <c:v>1901</c:v>
                </c:pt>
                <c:pt idx="151">
                  <c:v>1902</c:v>
                </c:pt>
                <c:pt idx="152">
                  <c:v>1903</c:v>
                </c:pt>
                <c:pt idx="153">
                  <c:v>1904</c:v>
                </c:pt>
                <c:pt idx="154">
                  <c:v>1905</c:v>
                </c:pt>
                <c:pt idx="155">
                  <c:v>1906</c:v>
                </c:pt>
                <c:pt idx="156">
                  <c:v>1907</c:v>
                </c:pt>
                <c:pt idx="157">
                  <c:v>1908</c:v>
                </c:pt>
                <c:pt idx="158">
                  <c:v>1909</c:v>
                </c:pt>
                <c:pt idx="159">
                  <c:v>1910</c:v>
                </c:pt>
                <c:pt idx="160">
                  <c:v>1911</c:v>
                </c:pt>
                <c:pt idx="161">
                  <c:v>1912</c:v>
                </c:pt>
                <c:pt idx="162">
                  <c:v>1913</c:v>
                </c:pt>
                <c:pt idx="163">
                  <c:v>1914</c:v>
                </c:pt>
                <c:pt idx="164">
                  <c:v>1915</c:v>
                </c:pt>
                <c:pt idx="165">
                  <c:v>1916</c:v>
                </c:pt>
                <c:pt idx="166">
                  <c:v>1917</c:v>
                </c:pt>
                <c:pt idx="167">
                  <c:v>1918</c:v>
                </c:pt>
                <c:pt idx="168">
                  <c:v>1919</c:v>
                </c:pt>
                <c:pt idx="169">
                  <c:v>1920</c:v>
                </c:pt>
                <c:pt idx="170">
                  <c:v>1921</c:v>
                </c:pt>
                <c:pt idx="171">
                  <c:v>1922</c:v>
                </c:pt>
                <c:pt idx="172">
                  <c:v>1923</c:v>
                </c:pt>
                <c:pt idx="173">
                  <c:v>1924</c:v>
                </c:pt>
                <c:pt idx="174">
                  <c:v>1925</c:v>
                </c:pt>
                <c:pt idx="175">
                  <c:v>1926</c:v>
                </c:pt>
                <c:pt idx="176">
                  <c:v>1927</c:v>
                </c:pt>
                <c:pt idx="177">
                  <c:v>1928</c:v>
                </c:pt>
                <c:pt idx="178">
                  <c:v>1929</c:v>
                </c:pt>
                <c:pt idx="179">
                  <c:v>1930</c:v>
                </c:pt>
                <c:pt idx="180">
                  <c:v>1931</c:v>
                </c:pt>
                <c:pt idx="181">
                  <c:v>1932</c:v>
                </c:pt>
                <c:pt idx="182">
                  <c:v>1933</c:v>
                </c:pt>
                <c:pt idx="183">
                  <c:v>1934</c:v>
                </c:pt>
                <c:pt idx="184">
                  <c:v>1935</c:v>
                </c:pt>
                <c:pt idx="185">
                  <c:v>1936</c:v>
                </c:pt>
                <c:pt idx="186">
                  <c:v>1937</c:v>
                </c:pt>
                <c:pt idx="187">
                  <c:v>1938</c:v>
                </c:pt>
                <c:pt idx="188">
                  <c:v>1939</c:v>
                </c:pt>
                <c:pt idx="189">
                  <c:v>1940</c:v>
                </c:pt>
                <c:pt idx="190">
                  <c:v>1941</c:v>
                </c:pt>
                <c:pt idx="191">
                  <c:v>1942</c:v>
                </c:pt>
                <c:pt idx="192">
                  <c:v>1943</c:v>
                </c:pt>
                <c:pt idx="193">
                  <c:v>1944</c:v>
                </c:pt>
                <c:pt idx="194">
                  <c:v>1945</c:v>
                </c:pt>
                <c:pt idx="195">
                  <c:v>1946</c:v>
                </c:pt>
                <c:pt idx="196">
                  <c:v>1947</c:v>
                </c:pt>
                <c:pt idx="197">
                  <c:v>1948</c:v>
                </c:pt>
                <c:pt idx="198">
                  <c:v>1949</c:v>
                </c:pt>
                <c:pt idx="199">
                  <c:v>1950</c:v>
                </c:pt>
                <c:pt idx="200">
                  <c:v>1951</c:v>
                </c:pt>
                <c:pt idx="201">
                  <c:v>1952</c:v>
                </c:pt>
                <c:pt idx="202">
                  <c:v>1953</c:v>
                </c:pt>
                <c:pt idx="203">
                  <c:v>1954</c:v>
                </c:pt>
                <c:pt idx="204">
                  <c:v>1955</c:v>
                </c:pt>
                <c:pt idx="205">
                  <c:v>1956</c:v>
                </c:pt>
                <c:pt idx="206">
                  <c:v>1957</c:v>
                </c:pt>
                <c:pt idx="207">
                  <c:v>1958</c:v>
                </c:pt>
                <c:pt idx="208">
                  <c:v>1959</c:v>
                </c:pt>
                <c:pt idx="209">
                  <c:v>1960</c:v>
                </c:pt>
                <c:pt idx="210">
                  <c:v>1961</c:v>
                </c:pt>
                <c:pt idx="211">
                  <c:v>1962</c:v>
                </c:pt>
                <c:pt idx="212">
                  <c:v>1963</c:v>
                </c:pt>
                <c:pt idx="213">
                  <c:v>1964</c:v>
                </c:pt>
                <c:pt idx="214">
                  <c:v>1965</c:v>
                </c:pt>
                <c:pt idx="215">
                  <c:v>1966</c:v>
                </c:pt>
                <c:pt idx="216">
                  <c:v>1967</c:v>
                </c:pt>
                <c:pt idx="217">
                  <c:v>1968</c:v>
                </c:pt>
                <c:pt idx="218">
                  <c:v>1969</c:v>
                </c:pt>
                <c:pt idx="219">
                  <c:v>1970</c:v>
                </c:pt>
                <c:pt idx="220">
                  <c:v>1971</c:v>
                </c:pt>
                <c:pt idx="221">
                  <c:v>1972</c:v>
                </c:pt>
                <c:pt idx="222">
                  <c:v>1973</c:v>
                </c:pt>
                <c:pt idx="223">
                  <c:v>1974</c:v>
                </c:pt>
                <c:pt idx="224">
                  <c:v>1975</c:v>
                </c:pt>
                <c:pt idx="225">
                  <c:v>1976</c:v>
                </c:pt>
                <c:pt idx="226">
                  <c:v>1977</c:v>
                </c:pt>
                <c:pt idx="227">
                  <c:v>1978</c:v>
                </c:pt>
                <c:pt idx="228">
                  <c:v>1979</c:v>
                </c:pt>
                <c:pt idx="229">
                  <c:v>1980</c:v>
                </c:pt>
                <c:pt idx="230">
                  <c:v>1981</c:v>
                </c:pt>
                <c:pt idx="231">
                  <c:v>1982</c:v>
                </c:pt>
                <c:pt idx="232">
                  <c:v>1983</c:v>
                </c:pt>
                <c:pt idx="233">
                  <c:v>1984</c:v>
                </c:pt>
                <c:pt idx="234">
                  <c:v>1985</c:v>
                </c:pt>
                <c:pt idx="235">
                  <c:v>1986</c:v>
                </c:pt>
                <c:pt idx="236">
                  <c:v>1987</c:v>
                </c:pt>
                <c:pt idx="237">
                  <c:v>1988</c:v>
                </c:pt>
                <c:pt idx="238">
                  <c:v>1989</c:v>
                </c:pt>
                <c:pt idx="239">
                  <c:v>1990</c:v>
                </c:pt>
                <c:pt idx="240">
                  <c:v>1991</c:v>
                </c:pt>
                <c:pt idx="241">
                  <c:v>1992</c:v>
                </c:pt>
                <c:pt idx="242">
                  <c:v>1993</c:v>
                </c:pt>
                <c:pt idx="243">
                  <c:v>1994</c:v>
                </c:pt>
                <c:pt idx="244">
                  <c:v>1995</c:v>
                </c:pt>
                <c:pt idx="245">
                  <c:v>1996</c:v>
                </c:pt>
                <c:pt idx="246">
                  <c:v>1997</c:v>
                </c:pt>
                <c:pt idx="247">
                  <c:v>1998</c:v>
                </c:pt>
                <c:pt idx="248">
                  <c:v>1999</c:v>
                </c:pt>
                <c:pt idx="249">
                  <c:v>2000</c:v>
                </c:pt>
                <c:pt idx="250">
                  <c:v>2001</c:v>
                </c:pt>
                <c:pt idx="251">
                  <c:v>2002</c:v>
                </c:pt>
                <c:pt idx="252">
                  <c:v>2003</c:v>
                </c:pt>
                <c:pt idx="253">
                  <c:v>2004</c:v>
                </c:pt>
                <c:pt idx="254">
                  <c:v>2005</c:v>
                </c:pt>
                <c:pt idx="255">
                  <c:v>2006</c:v>
                </c:pt>
                <c:pt idx="256">
                  <c:v>2007</c:v>
                </c:pt>
                <c:pt idx="257">
                  <c:v>2008</c:v>
                </c:pt>
                <c:pt idx="258">
                  <c:v>2009</c:v>
                </c:pt>
                <c:pt idx="259">
                  <c:v>2010</c:v>
                </c:pt>
                <c:pt idx="260">
                  <c:v>2011</c:v>
                </c:pt>
                <c:pt idx="261">
                  <c:v>2012</c:v>
                </c:pt>
                <c:pt idx="262">
                  <c:v>2013</c:v>
                </c:pt>
                <c:pt idx="263">
                  <c:v>2014</c:v>
                </c:pt>
                <c:pt idx="264">
                  <c:v>2015</c:v>
                </c:pt>
                <c:pt idx="265">
                  <c:v>2016</c:v>
                </c:pt>
                <c:pt idx="266">
                  <c:v>2017</c:v>
                </c:pt>
                <c:pt idx="267">
                  <c:v>2018</c:v>
                </c:pt>
                <c:pt idx="268">
                  <c:v>2019</c:v>
                </c:pt>
                <c:pt idx="269">
                  <c:v>2020</c:v>
                </c:pt>
              </c:numCache>
            </c:numRef>
          </c:xVal>
          <c:yVal>
            <c:numRef>
              <c:f>Sheet1!$E$2:$E$271</c:f>
              <c:numCache>
                <c:formatCode>General</c:formatCode>
                <c:ptCount val="2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3.6670000000000001E-3</c:v>
                </c:pt>
                <c:pt idx="120">
                  <c:v>3.6670000000000001E-3</c:v>
                </c:pt>
                <c:pt idx="121">
                  <c:v>3.6670000000000001E-3</c:v>
                </c:pt>
                <c:pt idx="122">
                  <c:v>3.6670000000000001E-3</c:v>
                </c:pt>
                <c:pt idx="123">
                  <c:v>3.6670000000000001E-3</c:v>
                </c:pt>
                <c:pt idx="124">
                  <c:v>3.6670000000000001E-3</c:v>
                </c:pt>
                <c:pt idx="125">
                  <c:v>3.6670000000000001E-3</c:v>
                </c:pt>
                <c:pt idx="126">
                  <c:v>7.3340000000000002E-3</c:v>
                </c:pt>
                <c:pt idx="127">
                  <c:v>7.3340000000000002E-3</c:v>
                </c:pt>
                <c:pt idx="128">
                  <c:v>1.1001E-2</c:v>
                </c:pt>
                <c:pt idx="129">
                  <c:v>1.1001E-2</c:v>
                </c:pt>
                <c:pt idx="130">
                  <c:v>1.4668E-2</c:v>
                </c:pt>
                <c:pt idx="131">
                  <c:v>1.4668E-2</c:v>
                </c:pt>
                <c:pt idx="132">
                  <c:v>1.1001E-2</c:v>
                </c:pt>
                <c:pt idx="133">
                  <c:v>1.4668E-2</c:v>
                </c:pt>
                <c:pt idx="134">
                  <c:v>1.4668E-2</c:v>
                </c:pt>
                <c:pt idx="135">
                  <c:v>1.8335000000000001E-2</c:v>
                </c:pt>
                <c:pt idx="136">
                  <c:v>1.8335000000000001E-2</c:v>
                </c:pt>
                <c:pt idx="137">
                  <c:v>1.8335000000000001E-2</c:v>
                </c:pt>
                <c:pt idx="138">
                  <c:v>2.2002000000000001E-2</c:v>
                </c:pt>
                <c:pt idx="139">
                  <c:v>2.9336000000000001E-2</c:v>
                </c:pt>
                <c:pt idx="140">
                  <c:v>3.3002999999999998E-2</c:v>
                </c:pt>
                <c:pt idx="141">
                  <c:v>3.3002999999999998E-2</c:v>
                </c:pt>
                <c:pt idx="142">
                  <c:v>3.6670000000000001E-2</c:v>
                </c:pt>
                <c:pt idx="143">
                  <c:v>3.3002999999999998E-2</c:v>
                </c:pt>
                <c:pt idx="144">
                  <c:v>4.0336999999999998E-2</c:v>
                </c:pt>
                <c:pt idx="145">
                  <c:v>4.4004000000000001E-2</c:v>
                </c:pt>
                <c:pt idx="146">
                  <c:v>4.7670999999999998E-2</c:v>
                </c:pt>
                <c:pt idx="147">
                  <c:v>4.7670999999999998E-2</c:v>
                </c:pt>
                <c:pt idx="148">
                  <c:v>5.1338000000000002E-2</c:v>
                </c:pt>
                <c:pt idx="149">
                  <c:v>5.8672000000000002E-2</c:v>
                </c:pt>
                <c:pt idx="150">
                  <c:v>6.6005999999999995E-2</c:v>
                </c:pt>
                <c:pt idx="151">
                  <c:v>6.9672999999999999E-2</c:v>
                </c:pt>
                <c:pt idx="152">
                  <c:v>7.3340000000000002E-2</c:v>
                </c:pt>
                <c:pt idx="153">
                  <c:v>8.4340999999999999E-2</c:v>
                </c:pt>
                <c:pt idx="154">
                  <c:v>8.4340999999999999E-2</c:v>
                </c:pt>
                <c:pt idx="155">
                  <c:v>8.4340999999999999E-2</c:v>
                </c:pt>
                <c:pt idx="156">
                  <c:v>0.102676</c:v>
                </c:pt>
                <c:pt idx="157">
                  <c:v>0.11001</c:v>
                </c:pt>
                <c:pt idx="158">
                  <c:v>0.117344</c:v>
                </c:pt>
                <c:pt idx="159">
                  <c:v>0.124678</c:v>
                </c:pt>
                <c:pt idx="160">
                  <c:v>0.13201199999999999</c:v>
                </c:pt>
                <c:pt idx="161">
                  <c:v>0.13567899999999999</c:v>
                </c:pt>
                <c:pt idx="162">
                  <c:v>0.15034700000000001</c:v>
                </c:pt>
                <c:pt idx="163">
                  <c:v>0.15401400000000001</c:v>
                </c:pt>
                <c:pt idx="164">
                  <c:v>0.165015</c:v>
                </c:pt>
                <c:pt idx="165">
                  <c:v>0.17601600000000001</c:v>
                </c:pt>
                <c:pt idx="166">
                  <c:v>0.198018</c:v>
                </c:pt>
                <c:pt idx="167">
                  <c:v>0.194351</c:v>
                </c:pt>
                <c:pt idx="168">
                  <c:v>0.223687</c:v>
                </c:pt>
                <c:pt idx="169">
                  <c:v>0.286026</c:v>
                </c:pt>
                <c:pt idx="170">
                  <c:v>0.30802800000000002</c:v>
                </c:pt>
                <c:pt idx="171">
                  <c:v>0.344698</c:v>
                </c:pt>
                <c:pt idx="172">
                  <c:v>0.40703699999999998</c:v>
                </c:pt>
                <c:pt idx="173">
                  <c:v>0.40337000000000001</c:v>
                </c:pt>
                <c:pt idx="174">
                  <c:v>0.42537199999999997</c:v>
                </c:pt>
                <c:pt idx="175">
                  <c:v>0.43637300000000001</c:v>
                </c:pt>
                <c:pt idx="176">
                  <c:v>0.49871199999999999</c:v>
                </c:pt>
                <c:pt idx="177">
                  <c:v>0.52438099999999999</c:v>
                </c:pt>
                <c:pt idx="178">
                  <c:v>0.58672000000000002</c:v>
                </c:pt>
                <c:pt idx="179">
                  <c:v>0.55738399999999999</c:v>
                </c:pt>
                <c:pt idx="180">
                  <c:v>0.539049</c:v>
                </c:pt>
                <c:pt idx="181">
                  <c:v>0.51704700000000003</c:v>
                </c:pt>
                <c:pt idx="182">
                  <c:v>0.56471800000000005</c:v>
                </c:pt>
                <c:pt idx="183">
                  <c:v>0.59405399999999997</c:v>
                </c:pt>
                <c:pt idx="184">
                  <c:v>0.64539199999999997</c:v>
                </c:pt>
                <c:pt idx="185">
                  <c:v>0.70406400000000002</c:v>
                </c:pt>
                <c:pt idx="186">
                  <c:v>0.80307300000000004</c:v>
                </c:pt>
                <c:pt idx="187">
                  <c:v>0.78473800000000005</c:v>
                </c:pt>
                <c:pt idx="188">
                  <c:v>0.81407399999999996</c:v>
                </c:pt>
                <c:pt idx="189">
                  <c:v>0.83974300000000002</c:v>
                </c:pt>
                <c:pt idx="190">
                  <c:v>0.86541199999999996</c:v>
                </c:pt>
                <c:pt idx="191">
                  <c:v>0.81407399999999996</c:v>
                </c:pt>
                <c:pt idx="192">
                  <c:v>0.876413</c:v>
                </c:pt>
                <c:pt idx="193">
                  <c:v>1.0084249999999999</c:v>
                </c:pt>
                <c:pt idx="194">
                  <c:v>1.0084249999999999</c:v>
                </c:pt>
                <c:pt idx="195">
                  <c:v>1.070764</c:v>
                </c:pt>
                <c:pt idx="196">
                  <c:v>1.180774</c:v>
                </c:pt>
                <c:pt idx="197">
                  <c:v>1.3347880000000001</c:v>
                </c:pt>
                <c:pt idx="198">
                  <c:v>1.3274539999999999</c:v>
                </c:pt>
                <c:pt idx="199">
                  <c:v>1.5511410000000001</c:v>
                </c:pt>
                <c:pt idx="200">
                  <c:v>1.7564930000000001</c:v>
                </c:pt>
                <c:pt idx="201">
                  <c:v>1.848168</c:v>
                </c:pt>
                <c:pt idx="202">
                  <c:v>1.9545110000000001</c:v>
                </c:pt>
                <c:pt idx="203">
                  <c:v>2.042519</c:v>
                </c:pt>
                <c:pt idx="204">
                  <c:v>2.2918750000000001</c:v>
                </c:pt>
                <c:pt idx="205">
                  <c:v>2.4898929999999999</c:v>
                </c:pt>
                <c:pt idx="206">
                  <c:v>2.6182379999999998</c:v>
                </c:pt>
                <c:pt idx="207">
                  <c:v>2.680577</c:v>
                </c:pt>
                <c:pt idx="208">
                  <c:v>2.8932630000000001</c:v>
                </c:pt>
                <c:pt idx="209">
                  <c:v>3.113283</c:v>
                </c:pt>
                <c:pt idx="210">
                  <c:v>3.3149679999999999</c:v>
                </c:pt>
                <c:pt idx="211">
                  <c:v>3.5936599999999999</c:v>
                </c:pt>
                <c:pt idx="212">
                  <c:v>3.8576839999999999</c:v>
                </c:pt>
                <c:pt idx="213">
                  <c:v>4.1693790000000002</c:v>
                </c:pt>
                <c:pt idx="214">
                  <c:v>4.4700730000000002</c:v>
                </c:pt>
                <c:pt idx="215">
                  <c:v>4.8514410000000003</c:v>
                </c:pt>
                <c:pt idx="216">
                  <c:v>5.2181410000000001</c:v>
                </c:pt>
                <c:pt idx="217">
                  <c:v>5.6875169999999997</c:v>
                </c:pt>
                <c:pt idx="218">
                  <c:v>6.1348909999999997</c:v>
                </c:pt>
                <c:pt idx="219">
                  <c:v>6.7436129999999999</c:v>
                </c:pt>
                <c:pt idx="220">
                  <c:v>7.1396490000000004</c:v>
                </c:pt>
                <c:pt idx="221">
                  <c:v>7.5430190000000001</c:v>
                </c:pt>
                <c:pt idx="222">
                  <c:v>8.2177469999999992</c:v>
                </c:pt>
                <c:pt idx="223">
                  <c:v>8.2324149999999996</c:v>
                </c:pt>
                <c:pt idx="224">
                  <c:v>7.8180440000000004</c:v>
                </c:pt>
                <c:pt idx="225">
                  <c:v>8.4854380000000003</c:v>
                </c:pt>
                <c:pt idx="226">
                  <c:v>8.7934660000000004</c:v>
                </c:pt>
                <c:pt idx="227">
                  <c:v>8.7714639999999999</c:v>
                </c:pt>
                <c:pt idx="228">
                  <c:v>9.3288480000000007</c:v>
                </c:pt>
                <c:pt idx="229">
                  <c:v>8.8814740000000008</c:v>
                </c:pt>
                <c:pt idx="230">
                  <c:v>8.3937629999999999</c:v>
                </c:pt>
                <c:pt idx="231">
                  <c:v>8.0527320000000007</c:v>
                </c:pt>
                <c:pt idx="232">
                  <c:v>7.9793919999999998</c:v>
                </c:pt>
                <c:pt idx="233">
                  <c:v>8.0637329999999992</c:v>
                </c:pt>
                <c:pt idx="234">
                  <c:v>8.0160619999999998</c:v>
                </c:pt>
                <c:pt idx="235">
                  <c:v>8.4084310000000002</c:v>
                </c:pt>
                <c:pt idx="236">
                  <c:v>8.4561019999999996</c:v>
                </c:pt>
                <c:pt idx="237">
                  <c:v>8.8448039999999999</c:v>
                </c:pt>
                <c:pt idx="238">
                  <c:v>9.0171530000000004</c:v>
                </c:pt>
                <c:pt idx="239">
                  <c:v>9.1308299999999996</c:v>
                </c:pt>
                <c:pt idx="240">
                  <c:v>9.5452010000000005</c:v>
                </c:pt>
                <c:pt idx="241">
                  <c:v>9.1675000000000004</c:v>
                </c:pt>
                <c:pt idx="242">
                  <c:v>9.2151709999999998</c:v>
                </c:pt>
                <c:pt idx="243">
                  <c:v>9.2958449999999999</c:v>
                </c:pt>
                <c:pt idx="244">
                  <c:v>9.3838530000000002</c:v>
                </c:pt>
                <c:pt idx="245">
                  <c:v>9.6295420000000007</c:v>
                </c:pt>
                <c:pt idx="246">
                  <c:v>9.8972329999999999</c:v>
                </c:pt>
                <c:pt idx="247">
                  <c:v>10.113586</c:v>
                </c:pt>
                <c:pt idx="248">
                  <c:v>10.04758</c:v>
                </c:pt>
                <c:pt idx="249">
                  <c:v>10.425281</c:v>
                </c:pt>
                <c:pt idx="250">
                  <c:v>10.432615</c:v>
                </c:pt>
                <c:pt idx="251">
                  <c:v>10.381277000000001</c:v>
                </c:pt>
                <c:pt idx="252">
                  <c:v>10.850652999999999</c:v>
                </c:pt>
                <c:pt idx="253">
                  <c:v>11.162348</c:v>
                </c:pt>
                <c:pt idx="254">
                  <c:v>11.254023</c:v>
                </c:pt>
                <c:pt idx="255">
                  <c:v>11.338364</c:v>
                </c:pt>
                <c:pt idx="256">
                  <c:v>11.360366000000001</c:v>
                </c:pt>
                <c:pt idx="257">
                  <c:v>11.459375</c:v>
                </c:pt>
                <c:pt idx="258">
                  <c:v>11.239355</c:v>
                </c:pt>
                <c:pt idx="259">
                  <c:v>11.474043</c:v>
                </c:pt>
                <c:pt idx="260">
                  <c:v>11.580386000000001</c:v>
                </c:pt>
                <c:pt idx="261">
                  <c:v>11.785738</c:v>
                </c:pt>
                <c:pt idx="262">
                  <c:v>11.793072</c:v>
                </c:pt>
                <c:pt idx="263">
                  <c:v>12.018000000000001</c:v>
                </c:pt>
                <c:pt idx="264">
                  <c:v>12.24</c:v>
                </c:pt>
                <c:pt idx="265">
                  <c:v>12.462999999999999</c:v>
                </c:pt>
                <c:pt idx="266">
                  <c:v>12.639146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172-A041-9BE0-3E958C1E12C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Cement Production</c:v>
                </c:pt>
              </c:strCache>
            </c:strRef>
          </c:tx>
          <c:spPr>
            <a:ln w="38100" cap="flat">
              <a:solidFill>
                <a:srgbClr val="FF2600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Sheet1!$B$2:$B$271</c:f>
              <c:numCache>
                <c:formatCode>General</c:formatCode>
                <c:ptCount val="270"/>
                <c:pt idx="0">
                  <c:v>1751</c:v>
                </c:pt>
                <c:pt idx="1">
                  <c:v>1752</c:v>
                </c:pt>
                <c:pt idx="2">
                  <c:v>1753</c:v>
                </c:pt>
                <c:pt idx="3">
                  <c:v>1754</c:v>
                </c:pt>
                <c:pt idx="4">
                  <c:v>1755</c:v>
                </c:pt>
                <c:pt idx="5">
                  <c:v>1756</c:v>
                </c:pt>
                <c:pt idx="6">
                  <c:v>1757</c:v>
                </c:pt>
                <c:pt idx="7">
                  <c:v>1758</c:v>
                </c:pt>
                <c:pt idx="8">
                  <c:v>1759</c:v>
                </c:pt>
                <c:pt idx="9">
                  <c:v>1760</c:v>
                </c:pt>
                <c:pt idx="10">
                  <c:v>1761</c:v>
                </c:pt>
                <c:pt idx="11">
                  <c:v>1762</c:v>
                </c:pt>
                <c:pt idx="12">
                  <c:v>1763</c:v>
                </c:pt>
                <c:pt idx="13">
                  <c:v>1764</c:v>
                </c:pt>
                <c:pt idx="14">
                  <c:v>1765</c:v>
                </c:pt>
                <c:pt idx="15">
                  <c:v>1766</c:v>
                </c:pt>
                <c:pt idx="16">
                  <c:v>1767</c:v>
                </c:pt>
                <c:pt idx="17">
                  <c:v>1768</c:v>
                </c:pt>
                <c:pt idx="18">
                  <c:v>1769</c:v>
                </c:pt>
                <c:pt idx="19">
                  <c:v>1770</c:v>
                </c:pt>
                <c:pt idx="20">
                  <c:v>1771</c:v>
                </c:pt>
                <c:pt idx="21">
                  <c:v>1772</c:v>
                </c:pt>
                <c:pt idx="22">
                  <c:v>1773</c:v>
                </c:pt>
                <c:pt idx="23">
                  <c:v>1774</c:v>
                </c:pt>
                <c:pt idx="24">
                  <c:v>1775</c:v>
                </c:pt>
                <c:pt idx="25">
                  <c:v>1776</c:v>
                </c:pt>
                <c:pt idx="26">
                  <c:v>1777</c:v>
                </c:pt>
                <c:pt idx="27">
                  <c:v>1778</c:v>
                </c:pt>
                <c:pt idx="28">
                  <c:v>1779</c:v>
                </c:pt>
                <c:pt idx="29">
                  <c:v>1780</c:v>
                </c:pt>
                <c:pt idx="30">
                  <c:v>1781</c:v>
                </c:pt>
                <c:pt idx="31">
                  <c:v>1782</c:v>
                </c:pt>
                <c:pt idx="32">
                  <c:v>1783</c:v>
                </c:pt>
                <c:pt idx="33">
                  <c:v>1784</c:v>
                </c:pt>
                <c:pt idx="34">
                  <c:v>1785</c:v>
                </c:pt>
                <c:pt idx="35">
                  <c:v>1786</c:v>
                </c:pt>
                <c:pt idx="36">
                  <c:v>1787</c:v>
                </c:pt>
                <c:pt idx="37">
                  <c:v>1788</c:v>
                </c:pt>
                <c:pt idx="38">
                  <c:v>1789</c:v>
                </c:pt>
                <c:pt idx="39">
                  <c:v>1790</c:v>
                </c:pt>
                <c:pt idx="40">
                  <c:v>1791</c:v>
                </c:pt>
                <c:pt idx="41">
                  <c:v>1792</c:v>
                </c:pt>
                <c:pt idx="42">
                  <c:v>1793</c:v>
                </c:pt>
                <c:pt idx="43">
                  <c:v>1794</c:v>
                </c:pt>
                <c:pt idx="44">
                  <c:v>1795</c:v>
                </c:pt>
                <c:pt idx="45">
                  <c:v>1796</c:v>
                </c:pt>
                <c:pt idx="46">
                  <c:v>1797</c:v>
                </c:pt>
                <c:pt idx="47">
                  <c:v>1798</c:v>
                </c:pt>
                <c:pt idx="48">
                  <c:v>1799</c:v>
                </c:pt>
                <c:pt idx="49">
                  <c:v>1800</c:v>
                </c:pt>
                <c:pt idx="50">
                  <c:v>1801</c:v>
                </c:pt>
                <c:pt idx="51">
                  <c:v>1802</c:v>
                </c:pt>
                <c:pt idx="52">
                  <c:v>1803</c:v>
                </c:pt>
                <c:pt idx="53">
                  <c:v>1804</c:v>
                </c:pt>
                <c:pt idx="54">
                  <c:v>1805</c:v>
                </c:pt>
                <c:pt idx="55">
                  <c:v>1806</c:v>
                </c:pt>
                <c:pt idx="56">
                  <c:v>1807</c:v>
                </c:pt>
                <c:pt idx="57">
                  <c:v>1808</c:v>
                </c:pt>
                <c:pt idx="58">
                  <c:v>1809</c:v>
                </c:pt>
                <c:pt idx="59">
                  <c:v>1810</c:v>
                </c:pt>
                <c:pt idx="60">
                  <c:v>1811</c:v>
                </c:pt>
                <c:pt idx="61">
                  <c:v>1812</c:v>
                </c:pt>
                <c:pt idx="62">
                  <c:v>1813</c:v>
                </c:pt>
                <c:pt idx="63">
                  <c:v>1814</c:v>
                </c:pt>
                <c:pt idx="64">
                  <c:v>1815</c:v>
                </c:pt>
                <c:pt idx="65">
                  <c:v>1816</c:v>
                </c:pt>
                <c:pt idx="66">
                  <c:v>1817</c:v>
                </c:pt>
                <c:pt idx="67">
                  <c:v>1818</c:v>
                </c:pt>
                <c:pt idx="68">
                  <c:v>1819</c:v>
                </c:pt>
                <c:pt idx="69">
                  <c:v>1820</c:v>
                </c:pt>
                <c:pt idx="70">
                  <c:v>1821</c:v>
                </c:pt>
                <c:pt idx="71">
                  <c:v>1822</c:v>
                </c:pt>
                <c:pt idx="72">
                  <c:v>1823</c:v>
                </c:pt>
                <c:pt idx="73">
                  <c:v>1824</c:v>
                </c:pt>
                <c:pt idx="74">
                  <c:v>1825</c:v>
                </c:pt>
                <c:pt idx="75">
                  <c:v>1826</c:v>
                </c:pt>
                <c:pt idx="76">
                  <c:v>1827</c:v>
                </c:pt>
                <c:pt idx="77">
                  <c:v>1828</c:v>
                </c:pt>
                <c:pt idx="78">
                  <c:v>1829</c:v>
                </c:pt>
                <c:pt idx="79">
                  <c:v>1830</c:v>
                </c:pt>
                <c:pt idx="80">
                  <c:v>1831</c:v>
                </c:pt>
                <c:pt idx="81">
                  <c:v>1832</c:v>
                </c:pt>
                <c:pt idx="82">
                  <c:v>1833</c:v>
                </c:pt>
                <c:pt idx="83">
                  <c:v>1834</c:v>
                </c:pt>
                <c:pt idx="84">
                  <c:v>1835</c:v>
                </c:pt>
                <c:pt idx="85">
                  <c:v>1836</c:v>
                </c:pt>
                <c:pt idx="86">
                  <c:v>1837</c:v>
                </c:pt>
                <c:pt idx="87">
                  <c:v>1838</c:v>
                </c:pt>
                <c:pt idx="88">
                  <c:v>1839</c:v>
                </c:pt>
                <c:pt idx="89">
                  <c:v>1840</c:v>
                </c:pt>
                <c:pt idx="90">
                  <c:v>1841</c:v>
                </c:pt>
                <c:pt idx="91">
                  <c:v>1842</c:v>
                </c:pt>
                <c:pt idx="92">
                  <c:v>1843</c:v>
                </c:pt>
                <c:pt idx="93">
                  <c:v>1844</c:v>
                </c:pt>
                <c:pt idx="94">
                  <c:v>1845</c:v>
                </c:pt>
                <c:pt idx="95">
                  <c:v>1846</c:v>
                </c:pt>
                <c:pt idx="96">
                  <c:v>1847</c:v>
                </c:pt>
                <c:pt idx="97">
                  <c:v>1848</c:v>
                </c:pt>
                <c:pt idx="98">
                  <c:v>1849</c:v>
                </c:pt>
                <c:pt idx="99">
                  <c:v>1850</c:v>
                </c:pt>
                <c:pt idx="100">
                  <c:v>1851</c:v>
                </c:pt>
                <c:pt idx="101">
                  <c:v>1852</c:v>
                </c:pt>
                <c:pt idx="102">
                  <c:v>1853</c:v>
                </c:pt>
                <c:pt idx="103">
                  <c:v>1854</c:v>
                </c:pt>
                <c:pt idx="104">
                  <c:v>1855</c:v>
                </c:pt>
                <c:pt idx="105">
                  <c:v>1856</c:v>
                </c:pt>
                <c:pt idx="106">
                  <c:v>1857</c:v>
                </c:pt>
                <c:pt idx="107">
                  <c:v>1858</c:v>
                </c:pt>
                <c:pt idx="108">
                  <c:v>1859</c:v>
                </c:pt>
                <c:pt idx="109">
                  <c:v>1860</c:v>
                </c:pt>
                <c:pt idx="110">
                  <c:v>1861</c:v>
                </c:pt>
                <c:pt idx="111">
                  <c:v>1862</c:v>
                </c:pt>
                <c:pt idx="112">
                  <c:v>1863</c:v>
                </c:pt>
                <c:pt idx="113">
                  <c:v>1864</c:v>
                </c:pt>
                <c:pt idx="114">
                  <c:v>1865</c:v>
                </c:pt>
                <c:pt idx="115">
                  <c:v>1866</c:v>
                </c:pt>
                <c:pt idx="116">
                  <c:v>1867</c:v>
                </c:pt>
                <c:pt idx="117">
                  <c:v>1868</c:v>
                </c:pt>
                <c:pt idx="118">
                  <c:v>1869</c:v>
                </c:pt>
                <c:pt idx="119">
                  <c:v>1870</c:v>
                </c:pt>
                <c:pt idx="120">
                  <c:v>1871</c:v>
                </c:pt>
                <c:pt idx="121">
                  <c:v>1872</c:v>
                </c:pt>
                <c:pt idx="122">
                  <c:v>1873</c:v>
                </c:pt>
                <c:pt idx="123">
                  <c:v>1874</c:v>
                </c:pt>
                <c:pt idx="124">
                  <c:v>1875</c:v>
                </c:pt>
                <c:pt idx="125">
                  <c:v>1876</c:v>
                </c:pt>
                <c:pt idx="126">
                  <c:v>1877</c:v>
                </c:pt>
                <c:pt idx="127">
                  <c:v>1878</c:v>
                </c:pt>
                <c:pt idx="128">
                  <c:v>1879</c:v>
                </c:pt>
                <c:pt idx="129">
                  <c:v>1880</c:v>
                </c:pt>
                <c:pt idx="130">
                  <c:v>1881</c:v>
                </c:pt>
                <c:pt idx="131">
                  <c:v>1882</c:v>
                </c:pt>
                <c:pt idx="132">
                  <c:v>1883</c:v>
                </c:pt>
                <c:pt idx="133">
                  <c:v>1884</c:v>
                </c:pt>
                <c:pt idx="134">
                  <c:v>1885</c:v>
                </c:pt>
                <c:pt idx="135">
                  <c:v>1886</c:v>
                </c:pt>
                <c:pt idx="136">
                  <c:v>1887</c:v>
                </c:pt>
                <c:pt idx="137">
                  <c:v>1888</c:v>
                </c:pt>
                <c:pt idx="138">
                  <c:v>1889</c:v>
                </c:pt>
                <c:pt idx="139">
                  <c:v>1890</c:v>
                </c:pt>
                <c:pt idx="140">
                  <c:v>1891</c:v>
                </c:pt>
                <c:pt idx="141">
                  <c:v>1892</c:v>
                </c:pt>
                <c:pt idx="142">
                  <c:v>1893</c:v>
                </c:pt>
                <c:pt idx="143">
                  <c:v>1894</c:v>
                </c:pt>
                <c:pt idx="144">
                  <c:v>1895</c:v>
                </c:pt>
                <c:pt idx="145">
                  <c:v>1896</c:v>
                </c:pt>
                <c:pt idx="146">
                  <c:v>1897</c:v>
                </c:pt>
                <c:pt idx="147">
                  <c:v>1898</c:v>
                </c:pt>
                <c:pt idx="148">
                  <c:v>1899</c:v>
                </c:pt>
                <c:pt idx="149">
                  <c:v>1900</c:v>
                </c:pt>
                <c:pt idx="150">
                  <c:v>1901</c:v>
                </c:pt>
                <c:pt idx="151">
                  <c:v>1902</c:v>
                </c:pt>
                <c:pt idx="152">
                  <c:v>1903</c:v>
                </c:pt>
                <c:pt idx="153">
                  <c:v>1904</c:v>
                </c:pt>
                <c:pt idx="154">
                  <c:v>1905</c:v>
                </c:pt>
                <c:pt idx="155">
                  <c:v>1906</c:v>
                </c:pt>
                <c:pt idx="156">
                  <c:v>1907</c:v>
                </c:pt>
                <c:pt idx="157">
                  <c:v>1908</c:v>
                </c:pt>
                <c:pt idx="158">
                  <c:v>1909</c:v>
                </c:pt>
                <c:pt idx="159">
                  <c:v>1910</c:v>
                </c:pt>
                <c:pt idx="160">
                  <c:v>1911</c:v>
                </c:pt>
                <c:pt idx="161">
                  <c:v>1912</c:v>
                </c:pt>
                <c:pt idx="162">
                  <c:v>1913</c:v>
                </c:pt>
                <c:pt idx="163">
                  <c:v>1914</c:v>
                </c:pt>
                <c:pt idx="164">
                  <c:v>1915</c:v>
                </c:pt>
                <c:pt idx="165">
                  <c:v>1916</c:v>
                </c:pt>
                <c:pt idx="166">
                  <c:v>1917</c:v>
                </c:pt>
                <c:pt idx="167">
                  <c:v>1918</c:v>
                </c:pt>
                <c:pt idx="168">
                  <c:v>1919</c:v>
                </c:pt>
                <c:pt idx="169">
                  <c:v>1920</c:v>
                </c:pt>
                <c:pt idx="170">
                  <c:v>1921</c:v>
                </c:pt>
                <c:pt idx="171">
                  <c:v>1922</c:v>
                </c:pt>
                <c:pt idx="172">
                  <c:v>1923</c:v>
                </c:pt>
                <c:pt idx="173">
                  <c:v>1924</c:v>
                </c:pt>
                <c:pt idx="174">
                  <c:v>1925</c:v>
                </c:pt>
                <c:pt idx="175">
                  <c:v>1926</c:v>
                </c:pt>
                <c:pt idx="176">
                  <c:v>1927</c:v>
                </c:pt>
                <c:pt idx="177">
                  <c:v>1928</c:v>
                </c:pt>
                <c:pt idx="178">
                  <c:v>1929</c:v>
                </c:pt>
                <c:pt idx="179">
                  <c:v>1930</c:v>
                </c:pt>
                <c:pt idx="180">
                  <c:v>1931</c:v>
                </c:pt>
                <c:pt idx="181">
                  <c:v>1932</c:v>
                </c:pt>
                <c:pt idx="182">
                  <c:v>1933</c:v>
                </c:pt>
                <c:pt idx="183">
                  <c:v>1934</c:v>
                </c:pt>
                <c:pt idx="184">
                  <c:v>1935</c:v>
                </c:pt>
                <c:pt idx="185">
                  <c:v>1936</c:v>
                </c:pt>
                <c:pt idx="186">
                  <c:v>1937</c:v>
                </c:pt>
                <c:pt idx="187">
                  <c:v>1938</c:v>
                </c:pt>
                <c:pt idx="188">
                  <c:v>1939</c:v>
                </c:pt>
                <c:pt idx="189">
                  <c:v>1940</c:v>
                </c:pt>
                <c:pt idx="190">
                  <c:v>1941</c:v>
                </c:pt>
                <c:pt idx="191">
                  <c:v>1942</c:v>
                </c:pt>
                <c:pt idx="192">
                  <c:v>1943</c:v>
                </c:pt>
                <c:pt idx="193">
                  <c:v>1944</c:v>
                </c:pt>
                <c:pt idx="194">
                  <c:v>1945</c:v>
                </c:pt>
                <c:pt idx="195">
                  <c:v>1946</c:v>
                </c:pt>
                <c:pt idx="196">
                  <c:v>1947</c:v>
                </c:pt>
                <c:pt idx="197">
                  <c:v>1948</c:v>
                </c:pt>
                <c:pt idx="198">
                  <c:v>1949</c:v>
                </c:pt>
                <c:pt idx="199">
                  <c:v>1950</c:v>
                </c:pt>
                <c:pt idx="200">
                  <c:v>1951</c:v>
                </c:pt>
                <c:pt idx="201">
                  <c:v>1952</c:v>
                </c:pt>
                <c:pt idx="202">
                  <c:v>1953</c:v>
                </c:pt>
                <c:pt idx="203">
                  <c:v>1954</c:v>
                </c:pt>
                <c:pt idx="204">
                  <c:v>1955</c:v>
                </c:pt>
                <c:pt idx="205">
                  <c:v>1956</c:v>
                </c:pt>
                <c:pt idx="206">
                  <c:v>1957</c:v>
                </c:pt>
                <c:pt idx="207">
                  <c:v>1958</c:v>
                </c:pt>
                <c:pt idx="208">
                  <c:v>1959</c:v>
                </c:pt>
                <c:pt idx="209">
                  <c:v>1960</c:v>
                </c:pt>
                <c:pt idx="210">
                  <c:v>1961</c:v>
                </c:pt>
                <c:pt idx="211">
                  <c:v>1962</c:v>
                </c:pt>
                <c:pt idx="212">
                  <c:v>1963</c:v>
                </c:pt>
                <c:pt idx="213">
                  <c:v>1964</c:v>
                </c:pt>
                <c:pt idx="214">
                  <c:v>1965</c:v>
                </c:pt>
                <c:pt idx="215">
                  <c:v>1966</c:v>
                </c:pt>
                <c:pt idx="216">
                  <c:v>1967</c:v>
                </c:pt>
                <c:pt idx="217">
                  <c:v>1968</c:v>
                </c:pt>
                <c:pt idx="218">
                  <c:v>1969</c:v>
                </c:pt>
                <c:pt idx="219">
                  <c:v>1970</c:v>
                </c:pt>
                <c:pt idx="220">
                  <c:v>1971</c:v>
                </c:pt>
                <c:pt idx="221">
                  <c:v>1972</c:v>
                </c:pt>
                <c:pt idx="222">
                  <c:v>1973</c:v>
                </c:pt>
                <c:pt idx="223">
                  <c:v>1974</c:v>
                </c:pt>
                <c:pt idx="224">
                  <c:v>1975</c:v>
                </c:pt>
                <c:pt idx="225">
                  <c:v>1976</c:v>
                </c:pt>
                <c:pt idx="226">
                  <c:v>1977</c:v>
                </c:pt>
                <c:pt idx="227">
                  <c:v>1978</c:v>
                </c:pt>
                <c:pt idx="228">
                  <c:v>1979</c:v>
                </c:pt>
                <c:pt idx="229">
                  <c:v>1980</c:v>
                </c:pt>
                <c:pt idx="230">
                  <c:v>1981</c:v>
                </c:pt>
                <c:pt idx="231">
                  <c:v>1982</c:v>
                </c:pt>
                <c:pt idx="232">
                  <c:v>1983</c:v>
                </c:pt>
                <c:pt idx="233">
                  <c:v>1984</c:v>
                </c:pt>
                <c:pt idx="234">
                  <c:v>1985</c:v>
                </c:pt>
                <c:pt idx="235">
                  <c:v>1986</c:v>
                </c:pt>
                <c:pt idx="236">
                  <c:v>1987</c:v>
                </c:pt>
                <c:pt idx="237">
                  <c:v>1988</c:v>
                </c:pt>
                <c:pt idx="238">
                  <c:v>1989</c:v>
                </c:pt>
                <c:pt idx="239">
                  <c:v>1990</c:v>
                </c:pt>
                <c:pt idx="240">
                  <c:v>1991</c:v>
                </c:pt>
                <c:pt idx="241">
                  <c:v>1992</c:v>
                </c:pt>
                <c:pt idx="242">
                  <c:v>1993</c:v>
                </c:pt>
                <c:pt idx="243">
                  <c:v>1994</c:v>
                </c:pt>
                <c:pt idx="244">
                  <c:v>1995</c:v>
                </c:pt>
                <c:pt idx="245">
                  <c:v>1996</c:v>
                </c:pt>
                <c:pt idx="246">
                  <c:v>1997</c:v>
                </c:pt>
                <c:pt idx="247">
                  <c:v>1998</c:v>
                </c:pt>
                <c:pt idx="248">
                  <c:v>1999</c:v>
                </c:pt>
                <c:pt idx="249">
                  <c:v>2000</c:v>
                </c:pt>
                <c:pt idx="250">
                  <c:v>2001</c:v>
                </c:pt>
                <c:pt idx="251">
                  <c:v>2002</c:v>
                </c:pt>
                <c:pt idx="252">
                  <c:v>2003</c:v>
                </c:pt>
                <c:pt idx="253">
                  <c:v>2004</c:v>
                </c:pt>
                <c:pt idx="254">
                  <c:v>2005</c:v>
                </c:pt>
                <c:pt idx="255">
                  <c:v>2006</c:v>
                </c:pt>
                <c:pt idx="256">
                  <c:v>2007</c:v>
                </c:pt>
                <c:pt idx="257">
                  <c:v>2008</c:v>
                </c:pt>
                <c:pt idx="258">
                  <c:v>2009</c:v>
                </c:pt>
                <c:pt idx="259">
                  <c:v>2010</c:v>
                </c:pt>
                <c:pt idx="260">
                  <c:v>2011</c:v>
                </c:pt>
                <c:pt idx="261">
                  <c:v>2012</c:v>
                </c:pt>
                <c:pt idx="262">
                  <c:v>2013</c:v>
                </c:pt>
                <c:pt idx="263">
                  <c:v>2014</c:v>
                </c:pt>
                <c:pt idx="264">
                  <c:v>2015</c:v>
                </c:pt>
                <c:pt idx="265">
                  <c:v>2016</c:v>
                </c:pt>
                <c:pt idx="266">
                  <c:v>2017</c:v>
                </c:pt>
                <c:pt idx="267">
                  <c:v>2018</c:v>
                </c:pt>
                <c:pt idx="268">
                  <c:v>2019</c:v>
                </c:pt>
                <c:pt idx="269">
                  <c:v>2020</c:v>
                </c:pt>
              </c:numCache>
            </c:numRef>
          </c:xVal>
          <c:yVal>
            <c:numRef>
              <c:f>Sheet1!$F$2:$F$271</c:f>
              <c:numCache>
                <c:formatCode>General</c:formatCode>
                <c:ptCount val="2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3.6670000000000001E-2</c:v>
                </c:pt>
                <c:pt idx="178">
                  <c:v>3.6670000000000001E-2</c:v>
                </c:pt>
                <c:pt idx="179">
                  <c:v>3.6670000000000001E-2</c:v>
                </c:pt>
                <c:pt idx="180">
                  <c:v>2.9336000000000001E-2</c:v>
                </c:pt>
                <c:pt idx="181">
                  <c:v>2.5669000000000001E-2</c:v>
                </c:pt>
                <c:pt idx="182">
                  <c:v>2.5669000000000001E-2</c:v>
                </c:pt>
                <c:pt idx="183">
                  <c:v>2.9336000000000001E-2</c:v>
                </c:pt>
                <c:pt idx="184">
                  <c:v>3.3002999999999998E-2</c:v>
                </c:pt>
                <c:pt idx="185">
                  <c:v>4.0336999999999998E-2</c:v>
                </c:pt>
                <c:pt idx="186">
                  <c:v>4.0336999999999998E-2</c:v>
                </c:pt>
                <c:pt idx="187">
                  <c:v>4.4004000000000001E-2</c:v>
                </c:pt>
                <c:pt idx="188">
                  <c:v>4.7670999999999998E-2</c:v>
                </c:pt>
                <c:pt idx="189">
                  <c:v>4.0336999999999998E-2</c:v>
                </c:pt>
                <c:pt idx="190">
                  <c:v>4.4004000000000001E-2</c:v>
                </c:pt>
                <c:pt idx="191">
                  <c:v>4.0336999999999998E-2</c:v>
                </c:pt>
                <c:pt idx="192">
                  <c:v>3.6670000000000001E-2</c:v>
                </c:pt>
                <c:pt idx="193">
                  <c:v>2.5669000000000001E-2</c:v>
                </c:pt>
                <c:pt idx="194">
                  <c:v>2.5669000000000001E-2</c:v>
                </c:pt>
                <c:pt idx="195">
                  <c:v>3.6670000000000001E-2</c:v>
                </c:pt>
                <c:pt idx="196">
                  <c:v>4.4004000000000001E-2</c:v>
                </c:pt>
                <c:pt idx="197">
                  <c:v>5.1338000000000002E-2</c:v>
                </c:pt>
                <c:pt idx="198">
                  <c:v>5.8672000000000002E-2</c:v>
                </c:pt>
                <c:pt idx="199">
                  <c:v>6.6005999999999995E-2</c:v>
                </c:pt>
                <c:pt idx="200">
                  <c:v>7.3340000000000002E-2</c:v>
                </c:pt>
                <c:pt idx="201">
                  <c:v>8.0673999999999996E-2</c:v>
                </c:pt>
                <c:pt idx="202">
                  <c:v>8.8008000000000003E-2</c:v>
                </c:pt>
                <c:pt idx="203">
                  <c:v>9.9009E-2</c:v>
                </c:pt>
                <c:pt idx="204">
                  <c:v>0.11001</c:v>
                </c:pt>
                <c:pt idx="205">
                  <c:v>0.117344</c:v>
                </c:pt>
                <c:pt idx="206">
                  <c:v>0.124678</c:v>
                </c:pt>
                <c:pt idx="207">
                  <c:v>0.13201199999999999</c:v>
                </c:pt>
                <c:pt idx="208">
                  <c:v>0.14668</c:v>
                </c:pt>
                <c:pt idx="209">
                  <c:v>0.15768099999999999</c:v>
                </c:pt>
                <c:pt idx="210">
                  <c:v>0.165015</c:v>
                </c:pt>
                <c:pt idx="211">
                  <c:v>0.17968300000000001</c:v>
                </c:pt>
                <c:pt idx="212">
                  <c:v>0.18701699999999999</c:v>
                </c:pt>
                <c:pt idx="213">
                  <c:v>0.20901900000000001</c:v>
                </c:pt>
                <c:pt idx="214">
                  <c:v>0.21635299999999999</c:v>
                </c:pt>
                <c:pt idx="215">
                  <c:v>0.231021</c:v>
                </c:pt>
                <c:pt idx="216">
                  <c:v>0.23835500000000001</c:v>
                </c:pt>
                <c:pt idx="217">
                  <c:v>0.25668999999999997</c:v>
                </c:pt>
                <c:pt idx="218">
                  <c:v>0.27135799999999999</c:v>
                </c:pt>
                <c:pt idx="219">
                  <c:v>0.286026</c:v>
                </c:pt>
                <c:pt idx="220">
                  <c:v>0.30802800000000002</c:v>
                </c:pt>
                <c:pt idx="221">
                  <c:v>0.32636300000000001</c:v>
                </c:pt>
                <c:pt idx="222">
                  <c:v>0.34836499999999998</c:v>
                </c:pt>
                <c:pt idx="223">
                  <c:v>0.35203200000000001</c:v>
                </c:pt>
                <c:pt idx="224">
                  <c:v>0.34836499999999998</c:v>
                </c:pt>
                <c:pt idx="225">
                  <c:v>0.37770100000000001</c:v>
                </c:pt>
                <c:pt idx="226">
                  <c:v>0.396036</c:v>
                </c:pt>
                <c:pt idx="227">
                  <c:v>0.42537199999999997</c:v>
                </c:pt>
                <c:pt idx="228">
                  <c:v>0.43637300000000001</c:v>
                </c:pt>
                <c:pt idx="229">
                  <c:v>0.44003999999999999</c:v>
                </c:pt>
                <c:pt idx="230">
                  <c:v>0.44370700000000002</c:v>
                </c:pt>
                <c:pt idx="231">
                  <c:v>0.44370700000000002</c:v>
                </c:pt>
                <c:pt idx="232">
                  <c:v>0.45837499999999998</c:v>
                </c:pt>
                <c:pt idx="233">
                  <c:v>0.46937600000000002</c:v>
                </c:pt>
                <c:pt idx="234">
                  <c:v>0.480377</c:v>
                </c:pt>
                <c:pt idx="235">
                  <c:v>0.50237900000000002</c:v>
                </c:pt>
                <c:pt idx="236">
                  <c:v>0.52438099999999999</c:v>
                </c:pt>
                <c:pt idx="237">
                  <c:v>0.55738399999999999</c:v>
                </c:pt>
                <c:pt idx="238">
                  <c:v>0.572052</c:v>
                </c:pt>
                <c:pt idx="239">
                  <c:v>0.57571899999999998</c:v>
                </c:pt>
                <c:pt idx="240">
                  <c:v>0.590387</c:v>
                </c:pt>
                <c:pt idx="241">
                  <c:v>0.61238899999999996</c:v>
                </c:pt>
                <c:pt idx="242">
                  <c:v>0.64539199999999997</c:v>
                </c:pt>
                <c:pt idx="243">
                  <c:v>0.68206199999999995</c:v>
                </c:pt>
                <c:pt idx="244">
                  <c:v>0.72239900000000001</c:v>
                </c:pt>
                <c:pt idx="245">
                  <c:v>0.74440099999999998</c:v>
                </c:pt>
                <c:pt idx="246">
                  <c:v>0.76640299999999995</c:v>
                </c:pt>
                <c:pt idx="247">
                  <c:v>0.76640299999999995</c:v>
                </c:pt>
                <c:pt idx="248">
                  <c:v>0.79573899999999997</c:v>
                </c:pt>
                <c:pt idx="249">
                  <c:v>0.82874199999999998</c:v>
                </c:pt>
                <c:pt idx="250">
                  <c:v>0.86907900000000005</c:v>
                </c:pt>
                <c:pt idx="251">
                  <c:v>0.92408400000000002</c:v>
                </c:pt>
                <c:pt idx="252">
                  <c:v>1.012092</c:v>
                </c:pt>
                <c:pt idx="253">
                  <c:v>1.0927659999999999</c:v>
                </c:pt>
                <c:pt idx="254">
                  <c:v>1.17344</c:v>
                </c:pt>
                <c:pt idx="255">
                  <c:v>1.3054520000000001</c:v>
                </c:pt>
                <c:pt idx="256">
                  <c:v>1.4007940000000001</c:v>
                </c:pt>
                <c:pt idx="257">
                  <c:v>1.4227959999999999</c:v>
                </c:pt>
                <c:pt idx="258">
                  <c:v>1.5218050000000001</c:v>
                </c:pt>
                <c:pt idx="259">
                  <c:v>1.6428160000000001</c:v>
                </c:pt>
                <c:pt idx="260">
                  <c:v>1.818832</c:v>
                </c:pt>
                <c:pt idx="261">
                  <c:v>1.9068400000000001</c:v>
                </c:pt>
                <c:pt idx="262">
                  <c:v>2.0315180000000002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172-A041-9BE0-3E958C1E12C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Gas Flaring</c:v>
                </c:pt>
              </c:strCache>
            </c:strRef>
          </c:tx>
          <c:spPr>
            <a:ln w="38100" cap="flat">
              <a:solidFill>
                <a:srgbClr val="C24885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Sheet1!$B$2:$B$271</c:f>
              <c:numCache>
                <c:formatCode>General</c:formatCode>
                <c:ptCount val="270"/>
                <c:pt idx="0">
                  <c:v>1751</c:v>
                </c:pt>
                <c:pt idx="1">
                  <c:v>1752</c:v>
                </c:pt>
                <c:pt idx="2">
                  <c:v>1753</c:v>
                </c:pt>
                <c:pt idx="3">
                  <c:v>1754</c:v>
                </c:pt>
                <c:pt idx="4">
                  <c:v>1755</c:v>
                </c:pt>
                <c:pt idx="5">
                  <c:v>1756</c:v>
                </c:pt>
                <c:pt idx="6">
                  <c:v>1757</c:v>
                </c:pt>
                <c:pt idx="7">
                  <c:v>1758</c:v>
                </c:pt>
                <c:pt idx="8">
                  <c:v>1759</c:v>
                </c:pt>
                <c:pt idx="9">
                  <c:v>1760</c:v>
                </c:pt>
                <c:pt idx="10">
                  <c:v>1761</c:v>
                </c:pt>
                <c:pt idx="11">
                  <c:v>1762</c:v>
                </c:pt>
                <c:pt idx="12">
                  <c:v>1763</c:v>
                </c:pt>
                <c:pt idx="13">
                  <c:v>1764</c:v>
                </c:pt>
                <c:pt idx="14">
                  <c:v>1765</c:v>
                </c:pt>
                <c:pt idx="15">
                  <c:v>1766</c:v>
                </c:pt>
                <c:pt idx="16">
                  <c:v>1767</c:v>
                </c:pt>
                <c:pt idx="17">
                  <c:v>1768</c:v>
                </c:pt>
                <c:pt idx="18">
                  <c:v>1769</c:v>
                </c:pt>
                <c:pt idx="19">
                  <c:v>1770</c:v>
                </c:pt>
                <c:pt idx="20">
                  <c:v>1771</c:v>
                </c:pt>
                <c:pt idx="21">
                  <c:v>1772</c:v>
                </c:pt>
                <c:pt idx="22">
                  <c:v>1773</c:v>
                </c:pt>
                <c:pt idx="23">
                  <c:v>1774</c:v>
                </c:pt>
                <c:pt idx="24">
                  <c:v>1775</c:v>
                </c:pt>
                <c:pt idx="25">
                  <c:v>1776</c:v>
                </c:pt>
                <c:pt idx="26">
                  <c:v>1777</c:v>
                </c:pt>
                <c:pt idx="27">
                  <c:v>1778</c:v>
                </c:pt>
                <c:pt idx="28">
                  <c:v>1779</c:v>
                </c:pt>
                <c:pt idx="29">
                  <c:v>1780</c:v>
                </c:pt>
                <c:pt idx="30">
                  <c:v>1781</c:v>
                </c:pt>
                <c:pt idx="31">
                  <c:v>1782</c:v>
                </c:pt>
                <c:pt idx="32">
                  <c:v>1783</c:v>
                </c:pt>
                <c:pt idx="33">
                  <c:v>1784</c:v>
                </c:pt>
                <c:pt idx="34">
                  <c:v>1785</c:v>
                </c:pt>
                <c:pt idx="35">
                  <c:v>1786</c:v>
                </c:pt>
                <c:pt idx="36">
                  <c:v>1787</c:v>
                </c:pt>
                <c:pt idx="37">
                  <c:v>1788</c:v>
                </c:pt>
                <c:pt idx="38">
                  <c:v>1789</c:v>
                </c:pt>
                <c:pt idx="39">
                  <c:v>1790</c:v>
                </c:pt>
                <c:pt idx="40">
                  <c:v>1791</c:v>
                </c:pt>
                <c:pt idx="41">
                  <c:v>1792</c:v>
                </c:pt>
                <c:pt idx="42">
                  <c:v>1793</c:v>
                </c:pt>
                <c:pt idx="43">
                  <c:v>1794</c:v>
                </c:pt>
                <c:pt idx="44">
                  <c:v>1795</c:v>
                </c:pt>
                <c:pt idx="45">
                  <c:v>1796</c:v>
                </c:pt>
                <c:pt idx="46">
                  <c:v>1797</c:v>
                </c:pt>
                <c:pt idx="47">
                  <c:v>1798</c:v>
                </c:pt>
                <c:pt idx="48">
                  <c:v>1799</c:v>
                </c:pt>
                <c:pt idx="49">
                  <c:v>1800</c:v>
                </c:pt>
                <c:pt idx="50">
                  <c:v>1801</c:v>
                </c:pt>
                <c:pt idx="51">
                  <c:v>1802</c:v>
                </c:pt>
                <c:pt idx="52">
                  <c:v>1803</c:v>
                </c:pt>
                <c:pt idx="53">
                  <c:v>1804</c:v>
                </c:pt>
                <c:pt idx="54">
                  <c:v>1805</c:v>
                </c:pt>
                <c:pt idx="55">
                  <c:v>1806</c:v>
                </c:pt>
                <c:pt idx="56">
                  <c:v>1807</c:v>
                </c:pt>
                <c:pt idx="57">
                  <c:v>1808</c:v>
                </c:pt>
                <c:pt idx="58">
                  <c:v>1809</c:v>
                </c:pt>
                <c:pt idx="59">
                  <c:v>1810</c:v>
                </c:pt>
                <c:pt idx="60">
                  <c:v>1811</c:v>
                </c:pt>
                <c:pt idx="61">
                  <c:v>1812</c:v>
                </c:pt>
                <c:pt idx="62">
                  <c:v>1813</c:v>
                </c:pt>
                <c:pt idx="63">
                  <c:v>1814</c:v>
                </c:pt>
                <c:pt idx="64">
                  <c:v>1815</c:v>
                </c:pt>
                <c:pt idx="65">
                  <c:v>1816</c:v>
                </c:pt>
                <c:pt idx="66">
                  <c:v>1817</c:v>
                </c:pt>
                <c:pt idx="67">
                  <c:v>1818</c:v>
                </c:pt>
                <c:pt idx="68">
                  <c:v>1819</c:v>
                </c:pt>
                <c:pt idx="69">
                  <c:v>1820</c:v>
                </c:pt>
                <c:pt idx="70">
                  <c:v>1821</c:v>
                </c:pt>
                <c:pt idx="71">
                  <c:v>1822</c:v>
                </c:pt>
                <c:pt idx="72">
                  <c:v>1823</c:v>
                </c:pt>
                <c:pt idx="73">
                  <c:v>1824</c:v>
                </c:pt>
                <c:pt idx="74">
                  <c:v>1825</c:v>
                </c:pt>
                <c:pt idx="75">
                  <c:v>1826</c:v>
                </c:pt>
                <c:pt idx="76">
                  <c:v>1827</c:v>
                </c:pt>
                <c:pt idx="77">
                  <c:v>1828</c:v>
                </c:pt>
                <c:pt idx="78">
                  <c:v>1829</c:v>
                </c:pt>
                <c:pt idx="79">
                  <c:v>1830</c:v>
                </c:pt>
                <c:pt idx="80">
                  <c:v>1831</c:v>
                </c:pt>
                <c:pt idx="81">
                  <c:v>1832</c:v>
                </c:pt>
                <c:pt idx="82">
                  <c:v>1833</c:v>
                </c:pt>
                <c:pt idx="83">
                  <c:v>1834</c:v>
                </c:pt>
                <c:pt idx="84">
                  <c:v>1835</c:v>
                </c:pt>
                <c:pt idx="85">
                  <c:v>1836</c:v>
                </c:pt>
                <c:pt idx="86">
                  <c:v>1837</c:v>
                </c:pt>
                <c:pt idx="87">
                  <c:v>1838</c:v>
                </c:pt>
                <c:pt idx="88">
                  <c:v>1839</c:v>
                </c:pt>
                <c:pt idx="89">
                  <c:v>1840</c:v>
                </c:pt>
                <c:pt idx="90">
                  <c:v>1841</c:v>
                </c:pt>
                <c:pt idx="91">
                  <c:v>1842</c:v>
                </c:pt>
                <c:pt idx="92">
                  <c:v>1843</c:v>
                </c:pt>
                <c:pt idx="93">
                  <c:v>1844</c:v>
                </c:pt>
                <c:pt idx="94">
                  <c:v>1845</c:v>
                </c:pt>
                <c:pt idx="95">
                  <c:v>1846</c:v>
                </c:pt>
                <c:pt idx="96">
                  <c:v>1847</c:v>
                </c:pt>
                <c:pt idx="97">
                  <c:v>1848</c:v>
                </c:pt>
                <c:pt idx="98">
                  <c:v>1849</c:v>
                </c:pt>
                <c:pt idx="99">
                  <c:v>1850</c:v>
                </c:pt>
                <c:pt idx="100">
                  <c:v>1851</c:v>
                </c:pt>
                <c:pt idx="101">
                  <c:v>1852</c:v>
                </c:pt>
                <c:pt idx="102">
                  <c:v>1853</c:v>
                </c:pt>
                <c:pt idx="103">
                  <c:v>1854</c:v>
                </c:pt>
                <c:pt idx="104">
                  <c:v>1855</c:v>
                </c:pt>
                <c:pt idx="105">
                  <c:v>1856</c:v>
                </c:pt>
                <c:pt idx="106">
                  <c:v>1857</c:v>
                </c:pt>
                <c:pt idx="107">
                  <c:v>1858</c:v>
                </c:pt>
                <c:pt idx="108">
                  <c:v>1859</c:v>
                </c:pt>
                <c:pt idx="109">
                  <c:v>1860</c:v>
                </c:pt>
                <c:pt idx="110">
                  <c:v>1861</c:v>
                </c:pt>
                <c:pt idx="111">
                  <c:v>1862</c:v>
                </c:pt>
                <c:pt idx="112">
                  <c:v>1863</c:v>
                </c:pt>
                <c:pt idx="113">
                  <c:v>1864</c:v>
                </c:pt>
                <c:pt idx="114">
                  <c:v>1865</c:v>
                </c:pt>
                <c:pt idx="115">
                  <c:v>1866</c:v>
                </c:pt>
                <c:pt idx="116">
                  <c:v>1867</c:v>
                </c:pt>
                <c:pt idx="117">
                  <c:v>1868</c:v>
                </c:pt>
                <c:pt idx="118">
                  <c:v>1869</c:v>
                </c:pt>
                <c:pt idx="119">
                  <c:v>1870</c:v>
                </c:pt>
                <c:pt idx="120">
                  <c:v>1871</c:v>
                </c:pt>
                <c:pt idx="121">
                  <c:v>1872</c:v>
                </c:pt>
                <c:pt idx="122">
                  <c:v>1873</c:v>
                </c:pt>
                <c:pt idx="123">
                  <c:v>1874</c:v>
                </c:pt>
                <c:pt idx="124">
                  <c:v>1875</c:v>
                </c:pt>
                <c:pt idx="125">
                  <c:v>1876</c:v>
                </c:pt>
                <c:pt idx="126">
                  <c:v>1877</c:v>
                </c:pt>
                <c:pt idx="127">
                  <c:v>1878</c:v>
                </c:pt>
                <c:pt idx="128">
                  <c:v>1879</c:v>
                </c:pt>
                <c:pt idx="129">
                  <c:v>1880</c:v>
                </c:pt>
                <c:pt idx="130">
                  <c:v>1881</c:v>
                </c:pt>
                <c:pt idx="131">
                  <c:v>1882</c:v>
                </c:pt>
                <c:pt idx="132">
                  <c:v>1883</c:v>
                </c:pt>
                <c:pt idx="133">
                  <c:v>1884</c:v>
                </c:pt>
                <c:pt idx="134">
                  <c:v>1885</c:v>
                </c:pt>
                <c:pt idx="135">
                  <c:v>1886</c:v>
                </c:pt>
                <c:pt idx="136">
                  <c:v>1887</c:v>
                </c:pt>
                <c:pt idx="137">
                  <c:v>1888</c:v>
                </c:pt>
                <c:pt idx="138">
                  <c:v>1889</c:v>
                </c:pt>
                <c:pt idx="139">
                  <c:v>1890</c:v>
                </c:pt>
                <c:pt idx="140">
                  <c:v>1891</c:v>
                </c:pt>
                <c:pt idx="141">
                  <c:v>1892</c:v>
                </c:pt>
                <c:pt idx="142">
                  <c:v>1893</c:v>
                </c:pt>
                <c:pt idx="143">
                  <c:v>1894</c:v>
                </c:pt>
                <c:pt idx="144">
                  <c:v>1895</c:v>
                </c:pt>
                <c:pt idx="145">
                  <c:v>1896</c:v>
                </c:pt>
                <c:pt idx="146">
                  <c:v>1897</c:v>
                </c:pt>
                <c:pt idx="147">
                  <c:v>1898</c:v>
                </c:pt>
                <c:pt idx="148">
                  <c:v>1899</c:v>
                </c:pt>
                <c:pt idx="149">
                  <c:v>1900</c:v>
                </c:pt>
                <c:pt idx="150">
                  <c:v>1901</c:v>
                </c:pt>
                <c:pt idx="151">
                  <c:v>1902</c:v>
                </c:pt>
                <c:pt idx="152">
                  <c:v>1903</c:v>
                </c:pt>
                <c:pt idx="153">
                  <c:v>1904</c:v>
                </c:pt>
                <c:pt idx="154">
                  <c:v>1905</c:v>
                </c:pt>
                <c:pt idx="155">
                  <c:v>1906</c:v>
                </c:pt>
                <c:pt idx="156">
                  <c:v>1907</c:v>
                </c:pt>
                <c:pt idx="157">
                  <c:v>1908</c:v>
                </c:pt>
                <c:pt idx="158">
                  <c:v>1909</c:v>
                </c:pt>
                <c:pt idx="159">
                  <c:v>1910</c:v>
                </c:pt>
                <c:pt idx="160">
                  <c:v>1911</c:v>
                </c:pt>
                <c:pt idx="161">
                  <c:v>1912</c:v>
                </c:pt>
                <c:pt idx="162">
                  <c:v>1913</c:v>
                </c:pt>
                <c:pt idx="163">
                  <c:v>1914</c:v>
                </c:pt>
                <c:pt idx="164">
                  <c:v>1915</c:v>
                </c:pt>
                <c:pt idx="165">
                  <c:v>1916</c:v>
                </c:pt>
                <c:pt idx="166">
                  <c:v>1917</c:v>
                </c:pt>
                <c:pt idx="167">
                  <c:v>1918</c:v>
                </c:pt>
                <c:pt idx="168">
                  <c:v>1919</c:v>
                </c:pt>
                <c:pt idx="169">
                  <c:v>1920</c:v>
                </c:pt>
                <c:pt idx="170">
                  <c:v>1921</c:v>
                </c:pt>
                <c:pt idx="171">
                  <c:v>1922</c:v>
                </c:pt>
                <c:pt idx="172">
                  <c:v>1923</c:v>
                </c:pt>
                <c:pt idx="173">
                  <c:v>1924</c:v>
                </c:pt>
                <c:pt idx="174">
                  <c:v>1925</c:v>
                </c:pt>
                <c:pt idx="175">
                  <c:v>1926</c:v>
                </c:pt>
                <c:pt idx="176">
                  <c:v>1927</c:v>
                </c:pt>
                <c:pt idx="177">
                  <c:v>1928</c:v>
                </c:pt>
                <c:pt idx="178">
                  <c:v>1929</c:v>
                </c:pt>
                <c:pt idx="179">
                  <c:v>1930</c:v>
                </c:pt>
                <c:pt idx="180">
                  <c:v>1931</c:v>
                </c:pt>
                <c:pt idx="181">
                  <c:v>1932</c:v>
                </c:pt>
                <c:pt idx="182">
                  <c:v>1933</c:v>
                </c:pt>
                <c:pt idx="183">
                  <c:v>1934</c:v>
                </c:pt>
                <c:pt idx="184">
                  <c:v>1935</c:v>
                </c:pt>
                <c:pt idx="185">
                  <c:v>1936</c:v>
                </c:pt>
                <c:pt idx="186">
                  <c:v>1937</c:v>
                </c:pt>
                <c:pt idx="187">
                  <c:v>1938</c:v>
                </c:pt>
                <c:pt idx="188">
                  <c:v>1939</c:v>
                </c:pt>
                <c:pt idx="189">
                  <c:v>1940</c:v>
                </c:pt>
                <c:pt idx="190">
                  <c:v>1941</c:v>
                </c:pt>
                <c:pt idx="191">
                  <c:v>1942</c:v>
                </c:pt>
                <c:pt idx="192">
                  <c:v>1943</c:v>
                </c:pt>
                <c:pt idx="193">
                  <c:v>1944</c:v>
                </c:pt>
                <c:pt idx="194">
                  <c:v>1945</c:v>
                </c:pt>
                <c:pt idx="195">
                  <c:v>1946</c:v>
                </c:pt>
                <c:pt idx="196">
                  <c:v>1947</c:v>
                </c:pt>
                <c:pt idx="197">
                  <c:v>1948</c:v>
                </c:pt>
                <c:pt idx="198">
                  <c:v>1949</c:v>
                </c:pt>
                <c:pt idx="199">
                  <c:v>1950</c:v>
                </c:pt>
                <c:pt idx="200">
                  <c:v>1951</c:v>
                </c:pt>
                <c:pt idx="201">
                  <c:v>1952</c:v>
                </c:pt>
                <c:pt idx="202">
                  <c:v>1953</c:v>
                </c:pt>
                <c:pt idx="203">
                  <c:v>1954</c:v>
                </c:pt>
                <c:pt idx="204">
                  <c:v>1955</c:v>
                </c:pt>
                <c:pt idx="205">
                  <c:v>1956</c:v>
                </c:pt>
                <c:pt idx="206">
                  <c:v>1957</c:v>
                </c:pt>
                <c:pt idx="207">
                  <c:v>1958</c:v>
                </c:pt>
                <c:pt idx="208">
                  <c:v>1959</c:v>
                </c:pt>
                <c:pt idx="209">
                  <c:v>1960</c:v>
                </c:pt>
                <c:pt idx="210">
                  <c:v>1961</c:v>
                </c:pt>
                <c:pt idx="211">
                  <c:v>1962</c:v>
                </c:pt>
                <c:pt idx="212">
                  <c:v>1963</c:v>
                </c:pt>
                <c:pt idx="213">
                  <c:v>1964</c:v>
                </c:pt>
                <c:pt idx="214">
                  <c:v>1965</c:v>
                </c:pt>
                <c:pt idx="215">
                  <c:v>1966</c:v>
                </c:pt>
                <c:pt idx="216">
                  <c:v>1967</c:v>
                </c:pt>
                <c:pt idx="217">
                  <c:v>1968</c:v>
                </c:pt>
                <c:pt idx="218">
                  <c:v>1969</c:v>
                </c:pt>
                <c:pt idx="219">
                  <c:v>1970</c:v>
                </c:pt>
                <c:pt idx="220">
                  <c:v>1971</c:v>
                </c:pt>
                <c:pt idx="221">
                  <c:v>1972</c:v>
                </c:pt>
                <c:pt idx="222">
                  <c:v>1973</c:v>
                </c:pt>
                <c:pt idx="223">
                  <c:v>1974</c:v>
                </c:pt>
                <c:pt idx="224">
                  <c:v>1975</c:v>
                </c:pt>
                <c:pt idx="225">
                  <c:v>1976</c:v>
                </c:pt>
                <c:pt idx="226">
                  <c:v>1977</c:v>
                </c:pt>
                <c:pt idx="227">
                  <c:v>1978</c:v>
                </c:pt>
                <c:pt idx="228">
                  <c:v>1979</c:v>
                </c:pt>
                <c:pt idx="229">
                  <c:v>1980</c:v>
                </c:pt>
                <c:pt idx="230">
                  <c:v>1981</c:v>
                </c:pt>
                <c:pt idx="231">
                  <c:v>1982</c:v>
                </c:pt>
                <c:pt idx="232">
                  <c:v>1983</c:v>
                </c:pt>
                <c:pt idx="233">
                  <c:v>1984</c:v>
                </c:pt>
                <c:pt idx="234">
                  <c:v>1985</c:v>
                </c:pt>
                <c:pt idx="235">
                  <c:v>1986</c:v>
                </c:pt>
                <c:pt idx="236">
                  <c:v>1987</c:v>
                </c:pt>
                <c:pt idx="237">
                  <c:v>1988</c:v>
                </c:pt>
                <c:pt idx="238">
                  <c:v>1989</c:v>
                </c:pt>
                <c:pt idx="239">
                  <c:v>1990</c:v>
                </c:pt>
                <c:pt idx="240">
                  <c:v>1991</c:v>
                </c:pt>
                <c:pt idx="241">
                  <c:v>1992</c:v>
                </c:pt>
                <c:pt idx="242">
                  <c:v>1993</c:v>
                </c:pt>
                <c:pt idx="243">
                  <c:v>1994</c:v>
                </c:pt>
                <c:pt idx="244">
                  <c:v>1995</c:v>
                </c:pt>
                <c:pt idx="245">
                  <c:v>1996</c:v>
                </c:pt>
                <c:pt idx="246">
                  <c:v>1997</c:v>
                </c:pt>
                <c:pt idx="247">
                  <c:v>1998</c:v>
                </c:pt>
                <c:pt idx="248">
                  <c:v>1999</c:v>
                </c:pt>
                <c:pt idx="249">
                  <c:v>2000</c:v>
                </c:pt>
                <c:pt idx="250">
                  <c:v>2001</c:v>
                </c:pt>
                <c:pt idx="251">
                  <c:v>2002</c:v>
                </c:pt>
                <c:pt idx="252">
                  <c:v>2003</c:v>
                </c:pt>
                <c:pt idx="253">
                  <c:v>2004</c:v>
                </c:pt>
                <c:pt idx="254">
                  <c:v>2005</c:v>
                </c:pt>
                <c:pt idx="255">
                  <c:v>2006</c:v>
                </c:pt>
                <c:pt idx="256">
                  <c:v>2007</c:v>
                </c:pt>
                <c:pt idx="257">
                  <c:v>2008</c:v>
                </c:pt>
                <c:pt idx="258">
                  <c:v>2009</c:v>
                </c:pt>
                <c:pt idx="259">
                  <c:v>2010</c:v>
                </c:pt>
                <c:pt idx="260">
                  <c:v>2011</c:v>
                </c:pt>
                <c:pt idx="261">
                  <c:v>2012</c:v>
                </c:pt>
                <c:pt idx="262">
                  <c:v>2013</c:v>
                </c:pt>
                <c:pt idx="263">
                  <c:v>2014</c:v>
                </c:pt>
                <c:pt idx="264">
                  <c:v>2015</c:v>
                </c:pt>
                <c:pt idx="265">
                  <c:v>2016</c:v>
                </c:pt>
                <c:pt idx="266">
                  <c:v>2017</c:v>
                </c:pt>
                <c:pt idx="267">
                  <c:v>2018</c:v>
                </c:pt>
                <c:pt idx="268">
                  <c:v>2019</c:v>
                </c:pt>
                <c:pt idx="269">
                  <c:v>2020</c:v>
                </c:pt>
              </c:numCache>
            </c:numRef>
          </c:xVal>
          <c:yVal>
            <c:numRef>
              <c:f>Sheet1!$G$2:$G$271</c:f>
              <c:numCache>
                <c:formatCode>General</c:formatCode>
                <c:ptCount val="2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8.4340999999999999E-2</c:v>
                </c:pt>
                <c:pt idx="200">
                  <c:v>8.8008000000000003E-2</c:v>
                </c:pt>
                <c:pt idx="201">
                  <c:v>9.5341999999999996E-2</c:v>
                </c:pt>
                <c:pt idx="202">
                  <c:v>9.9009E-2</c:v>
                </c:pt>
                <c:pt idx="203">
                  <c:v>9.9009E-2</c:v>
                </c:pt>
                <c:pt idx="204">
                  <c:v>0.113677</c:v>
                </c:pt>
                <c:pt idx="205">
                  <c:v>0.117344</c:v>
                </c:pt>
                <c:pt idx="206">
                  <c:v>0.12834499999999999</c:v>
                </c:pt>
                <c:pt idx="207">
                  <c:v>0.12834499999999999</c:v>
                </c:pt>
                <c:pt idx="208">
                  <c:v>0.13201199999999999</c:v>
                </c:pt>
                <c:pt idx="209">
                  <c:v>0.143013</c:v>
                </c:pt>
                <c:pt idx="210">
                  <c:v>0.15401400000000001</c:v>
                </c:pt>
                <c:pt idx="211">
                  <c:v>0.16134799999999999</c:v>
                </c:pt>
                <c:pt idx="212">
                  <c:v>0.172349</c:v>
                </c:pt>
                <c:pt idx="213">
                  <c:v>0.18701699999999999</c:v>
                </c:pt>
                <c:pt idx="214">
                  <c:v>0.201685</c:v>
                </c:pt>
                <c:pt idx="215">
                  <c:v>0.22001999999999999</c:v>
                </c:pt>
                <c:pt idx="216">
                  <c:v>0.24202199999999999</c:v>
                </c:pt>
                <c:pt idx="217">
                  <c:v>0.26769100000000001</c:v>
                </c:pt>
                <c:pt idx="218">
                  <c:v>0.29336000000000001</c:v>
                </c:pt>
                <c:pt idx="219">
                  <c:v>0.31902900000000001</c:v>
                </c:pt>
                <c:pt idx="220">
                  <c:v>0.32269599999999998</c:v>
                </c:pt>
                <c:pt idx="221">
                  <c:v>0.34836499999999998</c:v>
                </c:pt>
                <c:pt idx="222">
                  <c:v>0.40337000000000001</c:v>
                </c:pt>
                <c:pt idx="223">
                  <c:v>0.39236900000000002</c:v>
                </c:pt>
                <c:pt idx="224">
                  <c:v>0.337364</c:v>
                </c:pt>
                <c:pt idx="225">
                  <c:v>0.396036</c:v>
                </c:pt>
                <c:pt idx="226">
                  <c:v>0.38136799999999998</c:v>
                </c:pt>
                <c:pt idx="227">
                  <c:v>0.38870199999999999</c:v>
                </c:pt>
                <c:pt idx="228">
                  <c:v>0.35936600000000002</c:v>
                </c:pt>
                <c:pt idx="229">
                  <c:v>0.31536199999999998</c:v>
                </c:pt>
                <c:pt idx="230">
                  <c:v>0.23835500000000001</c:v>
                </c:pt>
                <c:pt idx="231">
                  <c:v>0.23468800000000001</c:v>
                </c:pt>
                <c:pt idx="232">
                  <c:v>0.21268599999999999</c:v>
                </c:pt>
                <c:pt idx="233">
                  <c:v>0.18701699999999999</c:v>
                </c:pt>
                <c:pt idx="234">
                  <c:v>0.17968300000000001</c:v>
                </c:pt>
                <c:pt idx="235">
                  <c:v>0.168682</c:v>
                </c:pt>
                <c:pt idx="236">
                  <c:v>0.16134799999999999</c:v>
                </c:pt>
                <c:pt idx="237">
                  <c:v>0.18335000000000001</c:v>
                </c:pt>
                <c:pt idx="238">
                  <c:v>0.15034700000000001</c:v>
                </c:pt>
                <c:pt idx="239">
                  <c:v>0.14668</c:v>
                </c:pt>
                <c:pt idx="240">
                  <c:v>0.165015</c:v>
                </c:pt>
                <c:pt idx="241">
                  <c:v>0.13201199999999999</c:v>
                </c:pt>
                <c:pt idx="242">
                  <c:v>0.13567899999999999</c:v>
                </c:pt>
                <c:pt idx="243">
                  <c:v>0.143013</c:v>
                </c:pt>
                <c:pt idx="244">
                  <c:v>0.143013</c:v>
                </c:pt>
                <c:pt idx="245">
                  <c:v>0.14668</c:v>
                </c:pt>
                <c:pt idx="246">
                  <c:v>0.14668</c:v>
                </c:pt>
                <c:pt idx="247">
                  <c:v>0.13201199999999999</c:v>
                </c:pt>
                <c:pt idx="248">
                  <c:v>0.12834499999999999</c:v>
                </c:pt>
                <c:pt idx="249">
                  <c:v>0.168682</c:v>
                </c:pt>
                <c:pt idx="250">
                  <c:v>0.172349</c:v>
                </c:pt>
                <c:pt idx="251">
                  <c:v>0.17968300000000001</c:v>
                </c:pt>
                <c:pt idx="252">
                  <c:v>0.17601600000000001</c:v>
                </c:pt>
                <c:pt idx="253">
                  <c:v>0.198018</c:v>
                </c:pt>
                <c:pt idx="254">
                  <c:v>0.22001999999999999</c:v>
                </c:pt>
                <c:pt idx="255">
                  <c:v>0.227354</c:v>
                </c:pt>
                <c:pt idx="256">
                  <c:v>0.24202199999999999</c:v>
                </c:pt>
                <c:pt idx="257">
                  <c:v>0.253023</c:v>
                </c:pt>
                <c:pt idx="258">
                  <c:v>0.23468800000000001</c:v>
                </c:pt>
                <c:pt idx="259">
                  <c:v>0.24202199999999999</c:v>
                </c:pt>
                <c:pt idx="260">
                  <c:v>0.23468800000000001</c:v>
                </c:pt>
                <c:pt idx="261">
                  <c:v>0.23835500000000001</c:v>
                </c:pt>
                <c:pt idx="262">
                  <c:v>0.24935599999999999</c:v>
                </c:pt>
                <c:pt idx="263">
                  <c:v>0.249</c:v>
                </c:pt>
                <c:pt idx="264">
                  <c:v>0.249</c:v>
                </c:pt>
                <c:pt idx="265">
                  <c:v>0.249</c:v>
                </c:pt>
                <c:pt idx="266">
                  <c:v>0.249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172-A041-9BE0-3E958C1E12C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flat">
              <a:solidFill>
                <a:srgbClr val="5F5F5F"/>
              </a:solidFill>
              <a:prstDash val="solid"/>
              <a:miter lim="400000"/>
            </a:ln>
            <a:effectLst/>
          </c:spPr>
          <c:marker>
            <c:symbol val="none"/>
          </c:marker>
          <c:xVal>
            <c:numRef>
              <c:f>Sheet1!$B$2:$B$271</c:f>
              <c:numCache>
                <c:formatCode>General</c:formatCode>
                <c:ptCount val="270"/>
                <c:pt idx="0">
                  <c:v>1751</c:v>
                </c:pt>
                <c:pt idx="1">
                  <c:v>1752</c:v>
                </c:pt>
                <c:pt idx="2">
                  <c:v>1753</c:v>
                </c:pt>
                <c:pt idx="3">
                  <c:v>1754</c:v>
                </c:pt>
                <c:pt idx="4">
                  <c:v>1755</c:v>
                </c:pt>
                <c:pt idx="5">
                  <c:v>1756</c:v>
                </c:pt>
                <c:pt idx="6">
                  <c:v>1757</c:v>
                </c:pt>
                <c:pt idx="7">
                  <c:v>1758</c:v>
                </c:pt>
                <c:pt idx="8">
                  <c:v>1759</c:v>
                </c:pt>
                <c:pt idx="9">
                  <c:v>1760</c:v>
                </c:pt>
                <c:pt idx="10">
                  <c:v>1761</c:v>
                </c:pt>
                <c:pt idx="11">
                  <c:v>1762</c:v>
                </c:pt>
                <c:pt idx="12">
                  <c:v>1763</c:v>
                </c:pt>
                <c:pt idx="13">
                  <c:v>1764</c:v>
                </c:pt>
                <c:pt idx="14">
                  <c:v>1765</c:v>
                </c:pt>
                <c:pt idx="15">
                  <c:v>1766</c:v>
                </c:pt>
                <c:pt idx="16">
                  <c:v>1767</c:v>
                </c:pt>
                <c:pt idx="17">
                  <c:v>1768</c:v>
                </c:pt>
                <c:pt idx="18">
                  <c:v>1769</c:v>
                </c:pt>
                <c:pt idx="19">
                  <c:v>1770</c:v>
                </c:pt>
                <c:pt idx="20">
                  <c:v>1771</c:v>
                </c:pt>
                <c:pt idx="21">
                  <c:v>1772</c:v>
                </c:pt>
                <c:pt idx="22">
                  <c:v>1773</c:v>
                </c:pt>
                <c:pt idx="23">
                  <c:v>1774</c:v>
                </c:pt>
                <c:pt idx="24">
                  <c:v>1775</c:v>
                </c:pt>
                <c:pt idx="25">
                  <c:v>1776</c:v>
                </c:pt>
                <c:pt idx="26">
                  <c:v>1777</c:v>
                </c:pt>
                <c:pt idx="27">
                  <c:v>1778</c:v>
                </c:pt>
                <c:pt idx="28">
                  <c:v>1779</c:v>
                </c:pt>
                <c:pt idx="29">
                  <c:v>1780</c:v>
                </c:pt>
                <c:pt idx="30">
                  <c:v>1781</c:v>
                </c:pt>
                <c:pt idx="31">
                  <c:v>1782</c:v>
                </c:pt>
                <c:pt idx="32">
                  <c:v>1783</c:v>
                </c:pt>
                <c:pt idx="33">
                  <c:v>1784</c:v>
                </c:pt>
                <c:pt idx="34">
                  <c:v>1785</c:v>
                </c:pt>
                <c:pt idx="35">
                  <c:v>1786</c:v>
                </c:pt>
                <c:pt idx="36">
                  <c:v>1787</c:v>
                </c:pt>
                <c:pt idx="37">
                  <c:v>1788</c:v>
                </c:pt>
                <c:pt idx="38">
                  <c:v>1789</c:v>
                </c:pt>
                <c:pt idx="39">
                  <c:v>1790</c:v>
                </c:pt>
                <c:pt idx="40">
                  <c:v>1791</c:v>
                </c:pt>
                <c:pt idx="41">
                  <c:v>1792</c:v>
                </c:pt>
                <c:pt idx="42">
                  <c:v>1793</c:v>
                </c:pt>
                <c:pt idx="43">
                  <c:v>1794</c:v>
                </c:pt>
                <c:pt idx="44">
                  <c:v>1795</c:v>
                </c:pt>
                <c:pt idx="45">
                  <c:v>1796</c:v>
                </c:pt>
                <c:pt idx="46">
                  <c:v>1797</c:v>
                </c:pt>
                <c:pt idx="47">
                  <c:v>1798</c:v>
                </c:pt>
                <c:pt idx="48">
                  <c:v>1799</c:v>
                </c:pt>
                <c:pt idx="49">
                  <c:v>1800</c:v>
                </c:pt>
                <c:pt idx="50">
                  <c:v>1801</c:v>
                </c:pt>
                <c:pt idx="51">
                  <c:v>1802</c:v>
                </c:pt>
                <c:pt idx="52">
                  <c:v>1803</c:v>
                </c:pt>
                <c:pt idx="53">
                  <c:v>1804</c:v>
                </c:pt>
                <c:pt idx="54">
                  <c:v>1805</c:v>
                </c:pt>
                <c:pt idx="55">
                  <c:v>1806</c:v>
                </c:pt>
                <c:pt idx="56">
                  <c:v>1807</c:v>
                </c:pt>
                <c:pt idx="57">
                  <c:v>1808</c:v>
                </c:pt>
                <c:pt idx="58">
                  <c:v>1809</c:v>
                </c:pt>
                <c:pt idx="59">
                  <c:v>1810</c:v>
                </c:pt>
                <c:pt idx="60">
                  <c:v>1811</c:v>
                </c:pt>
                <c:pt idx="61">
                  <c:v>1812</c:v>
                </c:pt>
                <c:pt idx="62">
                  <c:v>1813</c:v>
                </c:pt>
                <c:pt idx="63">
                  <c:v>1814</c:v>
                </c:pt>
                <c:pt idx="64">
                  <c:v>1815</c:v>
                </c:pt>
                <c:pt idx="65">
                  <c:v>1816</c:v>
                </c:pt>
                <c:pt idx="66">
                  <c:v>1817</c:v>
                </c:pt>
                <c:pt idx="67">
                  <c:v>1818</c:v>
                </c:pt>
                <c:pt idx="68">
                  <c:v>1819</c:v>
                </c:pt>
                <c:pt idx="69">
                  <c:v>1820</c:v>
                </c:pt>
                <c:pt idx="70">
                  <c:v>1821</c:v>
                </c:pt>
                <c:pt idx="71">
                  <c:v>1822</c:v>
                </c:pt>
                <c:pt idx="72">
                  <c:v>1823</c:v>
                </c:pt>
                <c:pt idx="73">
                  <c:v>1824</c:v>
                </c:pt>
                <c:pt idx="74">
                  <c:v>1825</c:v>
                </c:pt>
                <c:pt idx="75">
                  <c:v>1826</c:v>
                </c:pt>
                <c:pt idx="76">
                  <c:v>1827</c:v>
                </c:pt>
                <c:pt idx="77">
                  <c:v>1828</c:v>
                </c:pt>
                <c:pt idx="78">
                  <c:v>1829</c:v>
                </c:pt>
                <c:pt idx="79">
                  <c:v>1830</c:v>
                </c:pt>
                <c:pt idx="80">
                  <c:v>1831</c:v>
                </c:pt>
                <c:pt idx="81">
                  <c:v>1832</c:v>
                </c:pt>
                <c:pt idx="82">
                  <c:v>1833</c:v>
                </c:pt>
                <c:pt idx="83">
                  <c:v>1834</c:v>
                </c:pt>
                <c:pt idx="84">
                  <c:v>1835</c:v>
                </c:pt>
                <c:pt idx="85">
                  <c:v>1836</c:v>
                </c:pt>
                <c:pt idx="86">
                  <c:v>1837</c:v>
                </c:pt>
                <c:pt idx="87">
                  <c:v>1838</c:v>
                </c:pt>
                <c:pt idx="88">
                  <c:v>1839</c:v>
                </c:pt>
                <c:pt idx="89">
                  <c:v>1840</c:v>
                </c:pt>
                <c:pt idx="90">
                  <c:v>1841</c:v>
                </c:pt>
                <c:pt idx="91">
                  <c:v>1842</c:v>
                </c:pt>
                <c:pt idx="92">
                  <c:v>1843</c:v>
                </c:pt>
                <c:pt idx="93">
                  <c:v>1844</c:v>
                </c:pt>
                <c:pt idx="94">
                  <c:v>1845</c:v>
                </c:pt>
                <c:pt idx="95">
                  <c:v>1846</c:v>
                </c:pt>
                <c:pt idx="96">
                  <c:v>1847</c:v>
                </c:pt>
                <c:pt idx="97">
                  <c:v>1848</c:v>
                </c:pt>
                <c:pt idx="98">
                  <c:v>1849</c:v>
                </c:pt>
                <c:pt idx="99">
                  <c:v>1850</c:v>
                </c:pt>
                <c:pt idx="100">
                  <c:v>1851</c:v>
                </c:pt>
                <c:pt idx="101">
                  <c:v>1852</c:v>
                </c:pt>
                <c:pt idx="102">
                  <c:v>1853</c:v>
                </c:pt>
                <c:pt idx="103">
                  <c:v>1854</c:v>
                </c:pt>
                <c:pt idx="104">
                  <c:v>1855</c:v>
                </c:pt>
                <c:pt idx="105">
                  <c:v>1856</c:v>
                </c:pt>
                <c:pt idx="106">
                  <c:v>1857</c:v>
                </c:pt>
                <c:pt idx="107">
                  <c:v>1858</c:v>
                </c:pt>
                <c:pt idx="108">
                  <c:v>1859</c:v>
                </c:pt>
                <c:pt idx="109">
                  <c:v>1860</c:v>
                </c:pt>
                <c:pt idx="110">
                  <c:v>1861</c:v>
                </c:pt>
                <c:pt idx="111">
                  <c:v>1862</c:v>
                </c:pt>
                <c:pt idx="112">
                  <c:v>1863</c:v>
                </c:pt>
                <c:pt idx="113">
                  <c:v>1864</c:v>
                </c:pt>
                <c:pt idx="114">
                  <c:v>1865</c:v>
                </c:pt>
                <c:pt idx="115">
                  <c:v>1866</c:v>
                </c:pt>
                <c:pt idx="116">
                  <c:v>1867</c:v>
                </c:pt>
                <c:pt idx="117">
                  <c:v>1868</c:v>
                </c:pt>
                <c:pt idx="118">
                  <c:v>1869</c:v>
                </c:pt>
                <c:pt idx="119">
                  <c:v>1870</c:v>
                </c:pt>
                <c:pt idx="120">
                  <c:v>1871</c:v>
                </c:pt>
                <c:pt idx="121">
                  <c:v>1872</c:v>
                </c:pt>
                <c:pt idx="122">
                  <c:v>1873</c:v>
                </c:pt>
                <c:pt idx="123">
                  <c:v>1874</c:v>
                </c:pt>
                <c:pt idx="124">
                  <c:v>1875</c:v>
                </c:pt>
                <c:pt idx="125">
                  <c:v>1876</c:v>
                </c:pt>
                <c:pt idx="126">
                  <c:v>1877</c:v>
                </c:pt>
                <c:pt idx="127">
                  <c:v>1878</c:v>
                </c:pt>
                <c:pt idx="128">
                  <c:v>1879</c:v>
                </c:pt>
                <c:pt idx="129">
                  <c:v>1880</c:v>
                </c:pt>
                <c:pt idx="130">
                  <c:v>1881</c:v>
                </c:pt>
                <c:pt idx="131">
                  <c:v>1882</c:v>
                </c:pt>
                <c:pt idx="132">
                  <c:v>1883</c:v>
                </c:pt>
                <c:pt idx="133">
                  <c:v>1884</c:v>
                </c:pt>
                <c:pt idx="134">
                  <c:v>1885</c:v>
                </c:pt>
                <c:pt idx="135">
                  <c:v>1886</c:v>
                </c:pt>
                <c:pt idx="136">
                  <c:v>1887</c:v>
                </c:pt>
                <c:pt idx="137">
                  <c:v>1888</c:v>
                </c:pt>
                <c:pt idx="138">
                  <c:v>1889</c:v>
                </c:pt>
                <c:pt idx="139">
                  <c:v>1890</c:v>
                </c:pt>
                <c:pt idx="140">
                  <c:v>1891</c:v>
                </c:pt>
                <c:pt idx="141">
                  <c:v>1892</c:v>
                </c:pt>
                <c:pt idx="142">
                  <c:v>1893</c:v>
                </c:pt>
                <c:pt idx="143">
                  <c:v>1894</c:v>
                </c:pt>
                <c:pt idx="144">
                  <c:v>1895</c:v>
                </c:pt>
                <c:pt idx="145">
                  <c:v>1896</c:v>
                </c:pt>
                <c:pt idx="146">
                  <c:v>1897</c:v>
                </c:pt>
                <c:pt idx="147">
                  <c:v>1898</c:v>
                </c:pt>
                <c:pt idx="148">
                  <c:v>1899</c:v>
                </c:pt>
                <c:pt idx="149">
                  <c:v>1900</c:v>
                </c:pt>
                <c:pt idx="150">
                  <c:v>1901</c:v>
                </c:pt>
                <c:pt idx="151">
                  <c:v>1902</c:v>
                </c:pt>
                <c:pt idx="152">
                  <c:v>1903</c:v>
                </c:pt>
                <c:pt idx="153">
                  <c:v>1904</c:v>
                </c:pt>
                <c:pt idx="154">
                  <c:v>1905</c:v>
                </c:pt>
                <c:pt idx="155">
                  <c:v>1906</c:v>
                </c:pt>
                <c:pt idx="156">
                  <c:v>1907</c:v>
                </c:pt>
                <c:pt idx="157">
                  <c:v>1908</c:v>
                </c:pt>
                <c:pt idx="158">
                  <c:v>1909</c:v>
                </c:pt>
                <c:pt idx="159">
                  <c:v>1910</c:v>
                </c:pt>
                <c:pt idx="160">
                  <c:v>1911</c:v>
                </c:pt>
                <c:pt idx="161">
                  <c:v>1912</c:v>
                </c:pt>
                <c:pt idx="162">
                  <c:v>1913</c:v>
                </c:pt>
                <c:pt idx="163">
                  <c:v>1914</c:v>
                </c:pt>
                <c:pt idx="164">
                  <c:v>1915</c:v>
                </c:pt>
                <c:pt idx="165">
                  <c:v>1916</c:v>
                </c:pt>
                <c:pt idx="166">
                  <c:v>1917</c:v>
                </c:pt>
                <c:pt idx="167">
                  <c:v>1918</c:v>
                </c:pt>
                <c:pt idx="168">
                  <c:v>1919</c:v>
                </c:pt>
                <c:pt idx="169">
                  <c:v>1920</c:v>
                </c:pt>
                <c:pt idx="170">
                  <c:v>1921</c:v>
                </c:pt>
                <c:pt idx="171">
                  <c:v>1922</c:v>
                </c:pt>
                <c:pt idx="172">
                  <c:v>1923</c:v>
                </c:pt>
                <c:pt idx="173">
                  <c:v>1924</c:v>
                </c:pt>
                <c:pt idx="174">
                  <c:v>1925</c:v>
                </c:pt>
                <c:pt idx="175">
                  <c:v>1926</c:v>
                </c:pt>
                <c:pt idx="176">
                  <c:v>1927</c:v>
                </c:pt>
                <c:pt idx="177">
                  <c:v>1928</c:v>
                </c:pt>
                <c:pt idx="178">
                  <c:v>1929</c:v>
                </c:pt>
                <c:pt idx="179">
                  <c:v>1930</c:v>
                </c:pt>
                <c:pt idx="180">
                  <c:v>1931</c:v>
                </c:pt>
                <c:pt idx="181">
                  <c:v>1932</c:v>
                </c:pt>
                <c:pt idx="182">
                  <c:v>1933</c:v>
                </c:pt>
                <c:pt idx="183">
                  <c:v>1934</c:v>
                </c:pt>
                <c:pt idx="184">
                  <c:v>1935</c:v>
                </c:pt>
                <c:pt idx="185">
                  <c:v>1936</c:v>
                </c:pt>
                <c:pt idx="186">
                  <c:v>1937</c:v>
                </c:pt>
                <c:pt idx="187">
                  <c:v>1938</c:v>
                </c:pt>
                <c:pt idx="188">
                  <c:v>1939</c:v>
                </c:pt>
                <c:pt idx="189">
                  <c:v>1940</c:v>
                </c:pt>
                <c:pt idx="190">
                  <c:v>1941</c:v>
                </c:pt>
                <c:pt idx="191">
                  <c:v>1942</c:v>
                </c:pt>
                <c:pt idx="192">
                  <c:v>1943</c:v>
                </c:pt>
                <c:pt idx="193">
                  <c:v>1944</c:v>
                </c:pt>
                <c:pt idx="194">
                  <c:v>1945</c:v>
                </c:pt>
                <c:pt idx="195">
                  <c:v>1946</c:v>
                </c:pt>
                <c:pt idx="196">
                  <c:v>1947</c:v>
                </c:pt>
                <c:pt idx="197">
                  <c:v>1948</c:v>
                </c:pt>
                <c:pt idx="198">
                  <c:v>1949</c:v>
                </c:pt>
                <c:pt idx="199">
                  <c:v>1950</c:v>
                </c:pt>
                <c:pt idx="200">
                  <c:v>1951</c:v>
                </c:pt>
                <c:pt idx="201">
                  <c:v>1952</c:v>
                </c:pt>
                <c:pt idx="202">
                  <c:v>1953</c:v>
                </c:pt>
                <c:pt idx="203">
                  <c:v>1954</c:v>
                </c:pt>
                <c:pt idx="204">
                  <c:v>1955</c:v>
                </c:pt>
                <c:pt idx="205">
                  <c:v>1956</c:v>
                </c:pt>
                <c:pt idx="206">
                  <c:v>1957</c:v>
                </c:pt>
                <c:pt idx="207">
                  <c:v>1958</c:v>
                </c:pt>
                <c:pt idx="208">
                  <c:v>1959</c:v>
                </c:pt>
                <c:pt idx="209">
                  <c:v>1960</c:v>
                </c:pt>
                <c:pt idx="210">
                  <c:v>1961</c:v>
                </c:pt>
                <c:pt idx="211">
                  <c:v>1962</c:v>
                </c:pt>
                <c:pt idx="212">
                  <c:v>1963</c:v>
                </c:pt>
                <c:pt idx="213">
                  <c:v>1964</c:v>
                </c:pt>
                <c:pt idx="214">
                  <c:v>1965</c:v>
                </c:pt>
                <c:pt idx="215">
                  <c:v>1966</c:v>
                </c:pt>
                <c:pt idx="216">
                  <c:v>1967</c:v>
                </c:pt>
                <c:pt idx="217">
                  <c:v>1968</c:v>
                </c:pt>
                <c:pt idx="218">
                  <c:v>1969</c:v>
                </c:pt>
                <c:pt idx="219">
                  <c:v>1970</c:v>
                </c:pt>
                <c:pt idx="220">
                  <c:v>1971</c:v>
                </c:pt>
                <c:pt idx="221">
                  <c:v>1972</c:v>
                </c:pt>
                <c:pt idx="222">
                  <c:v>1973</c:v>
                </c:pt>
                <c:pt idx="223">
                  <c:v>1974</c:v>
                </c:pt>
                <c:pt idx="224">
                  <c:v>1975</c:v>
                </c:pt>
                <c:pt idx="225">
                  <c:v>1976</c:v>
                </c:pt>
                <c:pt idx="226">
                  <c:v>1977</c:v>
                </c:pt>
                <c:pt idx="227">
                  <c:v>1978</c:v>
                </c:pt>
                <c:pt idx="228">
                  <c:v>1979</c:v>
                </c:pt>
                <c:pt idx="229">
                  <c:v>1980</c:v>
                </c:pt>
                <c:pt idx="230">
                  <c:v>1981</c:v>
                </c:pt>
                <c:pt idx="231">
                  <c:v>1982</c:v>
                </c:pt>
                <c:pt idx="232">
                  <c:v>1983</c:v>
                </c:pt>
                <c:pt idx="233">
                  <c:v>1984</c:v>
                </c:pt>
                <c:pt idx="234">
                  <c:v>1985</c:v>
                </c:pt>
                <c:pt idx="235">
                  <c:v>1986</c:v>
                </c:pt>
                <c:pt idx="236">
                  <c:v>1987</c:v>
                </c:pt>
                <c:pt idx="237">
                  <c:v>1988</c:v>
                </c:pt>
                <c:pt idx="238">
                  <c:v>1989</c:v>
                </c:pt>
                <c:pt idx="239">
                  <c:v>1990</c:v>
                </c:pt>
                <c:pt idx="240">
                  <c:v>1991</c:v>
                </c:pt>
                <c:pt idx="241">
                  <c:v>1992</c:v>
                </c:pt>
                <c:pt idx="242">
                  <c:v>1993</c:v>
                </c:pt>
                <c:pt idx="243">
                  <c:v>1994</c:v>
                </c:pt>
                <c:pt idx="244">
                  <c:v>1995</c:v>
                </c:pt>
                <c:pt idx="245">
                  <c:v>1996</c:v>
                </c:pt>
                <c:pt idx="246">
                  <c:v>1997</c:v>
                </c:pt>
                <c:pt idx="247">
                  <c:v>1998</c:v>
                </c:pt>
                <c:pt idx="248">
                  <c:v>1999</c:v>
                </c:pt>
                <c:pt idx="249">
                  <c:v>2000</c:v>
                </c:pt>
                <c:pt idx="250">
                  <c:v>2001</c:v>
                </c:pt>
                <c:pt idx="251">
                  <c:v>2002</c:v>
                </c:pt>
                <c:pt idx="252">
                  <c:v>2003</c:v>
                </c:pt>
                <c:pt idx="253">
                  <c:v>2004</c:v>
                </c:pt>
                <c:pt idx="254">
                  <c:v>2005</c:v>
                </c:pt>
                <c:pt idx="255">
                  <c:v>2006</c:v>
                </c:pt>
                <c:pt idx="256">
                  <c:v>2007</c:v>
                </c:pt>
                <c:pt idx="257">
                  <c:v>2008</c:v>
                </c:pt>
                <c:pt idx="258">
                  <c:v>2009</c:v>
                </c:pt>
                <c:pt idx="259">
                  <c:v>2010</c:v>
                </c:pt>
                <c:pt idx="260">
                  <c:v>2011</c:v>
                </c:pt>
                <c:pt idx="261">
                  <c:v>2012</c:v>
                </c:pt>
                <c:pt idx="262">
                  <c:v>2013</c:v>
                </c:pt>
                <c:pt idx="263">
                  <c:v>2014</c:v>
                </c:pt>
                <c:pt idx="264">
                  <c:v>2015</c:v>
                </c:pt>
                <c:pt idx="265">
                  <c:v>2016</c:v>
                </c:pt>
                <c:pt idx="266">
                  <c:v>2017</c:v>
                </c:pt>
                <c:pt idx="267">
                  <c:v>2018</c:v>
                </c:pt>
                <c:pt idx="268">
                  <c:v>2019</c:v>
                </c:pt>
                <c:pt idx="269">
                  <c:v>2020</c:v>
                </c:pt>
              </c:numCache>
            </c:numRef>
          </c:xVal>
          <c:yVal>
            <c:numRef>
              <c:f>Sheet1!$H$2:$H$271</c:f>
              <c:numCache>
                <c:formatCode>General</c:formatCode>
                <c:ptCount val="268"/>
                <c:pt idx="0">
                  <c:v>1.1001E-2</c:v>
                </c:pt>
                <c:pt idx="1">
                  <c:v>1.1001E-2</c:v>
                </c:pt>
                <c:pt idx="2">
                  <c:v>1.1001E-2</c:v>
                </c:pt>
                <c:pt idx="3">
                  <c:v>1.1001E-2</c:v>
                </c:pt>
                <c:pt idx="4">
                  <c:v>1.1001E-2</c:v>
                </c:pt>
                <c:pt idx="5">
                  <c:v>1.1001E-2</c:v>
                </c:pt>
                <c:pt idx="6">
                  <c:v>1.1001E-2</c:v>
                </c:pt>
                <c:pt idx="7">
                  <c:v>1.1001E-2</c:v>
                </c:pt>
                <c:pt idx="8">
                  <c:v>1.1001E-2</c:v>
                </c:pt>
                <c:pt idx="9">
                  <c:v>1.1001E-2</c:v>
                </c:pt>
                <c:pt idx="10">
                  <c:v>1.1001E-2</c:v>
                </c:pt>
                <c:pt idx="11">
                  <c:v>1.1001E-2</c:v>
                </c:pt>
                <c:pt idx="12">
                  <c:v>1.1001E-2</c:v>
                </c:pt>
                <c:pt idx="13">
                  <c:v>1.1001E-2</c:v>
                </c:pt>
                <c:pt idx="14">
                  <c:v>1.1001E-2</c:v>
                </c:pt>
                <c:pt idx="15">
                  <c:v>1.1001E-2</c:v>
                </c:pt>
                <c:pt idx="16">
                  <c:v>1.1001E-2</c:v>
                </c:pt>
                <c:pt idx="17">
                  <c:v>1.1001E-2</c:v>
                </c:pt>
                <c:pt idx="18">
                  <c:v>1.1001E-2</c:v>
                </c:pt>
                <c:pt idx="19">
                  <c:v>1.1001E-2</c:v>
                </c:pt>
                <c:pt idx="20">
                  <c:v>1.4668E-2</c:v>
                </c:pt>
                <c:pt idx="21">
                  <c:v>1.4668E-2</c:v>
                </c:pt>
                <c:pt idx="22">
                  <c:v>1.4668E-2</c:v>
                </c:pt>
                <c:pt idx="23">
                  <c:v>1.4668E-2</c:v>
                </c:pt>
                <c:pt idx="24">
                  <c:v>1.4668E-2</c:v>
                </c:pt>
                <c:pt idx="25">
                  <c:v>1.4668E-2</c:v>
                </c:pt>
                <c:pt idx="26">
                  <c:v>1.4668E-2</c:v>
                </c:pt>
                <c:pt idx="27">
                  <c:v>1.4668E-2</c:v>
                </c:pt>
                <c:pt idx="28">
                  <c:v>1.4668E-2</c:v>
                </c:pt>
                <c:pt idx="29">
                  <c:v>1.4668E-2</c:v>
                </c:pt>
                <c:pt idx="30">
                  <c:v>1.8335000000000001E-2</c:v>
                </c:pt>
                <c:pt idx="31">
                  <c:v>1.8335000000000001E-2</c:v>
                </c:pt>
                <c:pt idx="32">
                  <c:v>1.8335000000000001E-2</c:v>
                </c:pt>
                <c:pt idx="33">
                  <c:v>1.8335000000000001E-2</c:v>
                </c:pt>
                <c:pt idx="34">
                  <c:v>1.8335000000000001E-2</c:v>
                </c:pt>
                <c:pt idx="35">
                  <c:v>1.8335000000000001E-2</c:v>
                </c:pt>
                <c:pt idx="36">
                  <c:v>1.8335000000000001E-2</c:v>
                </c:pt>
                <c:pt idx="37">
                  <c:v>1.8335000000000001E-2</c:v>
                </c:pt>
                <c:pt idx="38">
                  <c:v>1.8335000000000001E-2</c:v>
                </c:pt>
                <c:pt idx="39">
                  <c:v>1.8335000000000001E-2</c:v>
                </c:pt>
                <c:pt idx="40">
                  <c:v>2.2002000000000001E-2</c:v>
                </c:pt>
                <c:pt idx="41">
                  <c:v>2.2002000000000001E-2</c:v>
                </c:pt>
                <c:pt idx="42">
                  <c:v>2.2002000000000001E-2</c:v>
                </c:pt>
                <c:pt idx="43">
                  <c:v>2.2002000000000001E-2</c:v>
                </c:pt>
                <c:pt idx="44">
                  <c:v>2.2002000000000001E-2</c:v>
                </c:pt>
                <c:pt idx="45">
                  <c:v>2.2002000000000001E-2</c:v>
                </c:pt>
                <c:pt idx="46">
                  <c:v>2.5669000000000001E-2</c:v>
                </c:pt>
                <c:pt idx="47">
                  <c:v>2.5669000000000001E-2</c:v>
                </c:pt>
                <c:pt idx="48">
                  <c:v>2.5669000000000001E-2</c:v>
                </c:pt>
                <c:pt idx="49">
                  <c:v>2.9336000000000001E-2</c:v>
                </c:pt>
                <c:pt idx="50">
                  <c:v>2.9336000000000001E-2</c:v>
                </c:pt>
                <c:pt idx="51">
                  <c:v>3.6670000000000001E-2</c:v>
                </c:pt>
                <c:pt idx="52">
                  <c:v>3.3002999999999998E-2</c:v>
                </c:pt>
                <c:pt idx="53">
                  <c:v>3.3002999999999998E-2</c:v>
                </c:pt>
                <c:pt idx="54">
                  <c:v>3.3002999999999998E-2</c:v>
                </c:pt>
                <c:pt idx="55">
                  <c:v>3.6670000000000001E-2</c:v>
                </c:pt>
                <c:pt idx="56">
                  <c:v>3.6670000000000001E-2</c:v>
                </c:pt>
                <c:pt idx="57">
                  <c:v>3.6670000000000001E-2</c:v>
                </c:pt>
                <c:pt idx="58">
                  <c:v>3.6670000000000001E-2</c:v>
                </c:pt>
                <c:pt idx="59">
                  <c:v>3.6670000000000001E-2</c:v>
                </c:pt>
                <c:pt idx="60">
                  <c:v>4.0336999999999998E-2</c:v>
                </c:pt>
                <c:pt idx="61">
                  <c:v>4.0336999999999998E-2</c:v>
                </c:pt>
                <c:pt idx="62">
                  <c:v>4.0336999999999998E-2</c:v>
                </c:pt>
                <c:pt idx="63">
                  <c:v>4.0336999999999998E-2</c:v>
                </c:pt>
                <c:pt idx="64">
                  <c:v>4.4004000000000001E-2</c:v>
                </c:pt>
                <c:pt idx="65">
                  <c:v>4.7670999999999998E-2</c:v>
                </c:pt>
                <c:pt idx="66">
                  <c:v>5.1338000000000002E-2</c:v>
                </c:pt>
                <c:pt idx="67">
                  <c:v>5.1338000000000002E-2</c:v>
                </c:pt>
                <c:pt idx="68">
                  <c:v>5.1338000000000002E-2</c:v>
                </c:pt>
                <c:pt idx="69">
                  <c:v>5.1338000000000002E-2</c:v>
                </c:pt>
                <c:pt idx="70">
                  <c:v>5.1338000000000002E-2</c:v>
                </c:pt>
                <c:pt idx="71">
                  <c:v>5.5004999999999998E-2</c:v>
                </c:pt>
                <c:pt idx="72">
                  <c:v>5.8672000000000002E-2</c:v>
                </c:pt>
                <c:pt idx="73">
                  <c:v>5.8672000000000002E-2</c:v>
                </c:pt>
                <c:pt idx="74">
                  <c:v>6.2338999999999999E-2</c:v>
                </c:pt>
                <c:pt idx="75">
                  <c:v>6.2338999999999999E-2</c:v>
                </c:pt>
                <c:pt idx="76">
                  <c:v>6.6005999999999995E-2</c:v>
                </c:pt>
                <c:pt idx="77">
                  <c:v>6.6005999999999995E-2</c:v>
                </c:pt>
                <c:pt idx="78">
                  <c:v>6.6005999999999995E-2</c:v>
                </c:pt>
                <c:pt idx="79">
                  <c:v>8.8008000000000003E-2</c:v>
                </c:pt>
                <c:pt idx="80">
                  <c:v>8.4340999999999999E-2</c:v>
                </c:pt>
                <c:pt idx="81">
                  <c:v>8.4340999999999999E-2</c:v>
                </c:pt>
                <c:pt idx="82">
                  <c:v>8.8008000000000003E-2</c:v>
                </c:pt>
                <c:pt idx="83">
                  <c:v>8.8008000000000003E-2</c:v>
                </c:pt>
                <c:pt idx="84">
                  <c:v>9.1675000000000006E-2</c:v>
                </c:pt>
                <c:pt idx="85">
                  <c:v>0.10634299999999999</c:v>
                </c:pt>
                <c:pt idx="86">
                  <c:v>0.10634299999999999</c:v>
                </c:pt>
                <c:pt idx="87">
                  <c:v>0.11001</c:v>
                </c:pt>
                <c:pt idx="88">
                  <c:v>0.113677</c:v>
                </c:pt>
                <c:pt idx="89">
                  <c:v>0.12101099999999999</c:v>
                </c:pt>
                <c:pt idx="90">
                  <c:v>0.124678</c:v>
                </c:pt>
                <c:pt idx="91">
                  <c:v>0.13201199999999999</c:v>
                </c:pt>
                <c:pt idx="92">
                  <c:v>0.13567899999999999</c:v>
                </c:pt>
                <c:pt idx="93">
                  <c:v>0.143013</c:v>
                </c:pt>
                <c:pt idx="94">
                  <c:v>0.15768099999999999</c:v>
                </c:pt>
                <c:pt idx="95">
                  <c:v>0.15768099999999999</c:v>
                </c:pt>
                <c:pt idx="96">
                  <c:v>0.168682</c:v>
                </c:pt>
                <c:pt idx="97">
                  <c:v>0.172349</c:v>
                </c:pt>
                <c:pt idx="98">
                  <c:v>0.18335000000000001</c:v>
                </c:pt>
                <c:pt idx="99">
                  <c:v>0.198018</c:v>
                </c:pt>
                <c:pt idx="100">
                  <c:v>0.198018</c:v>
                </c:pt>
                <c:pt idx="101">
                  <c:v>0.20901900000000001</c:v>
                </c:pt>
                <c:pt idx="102">
                  <c:v>0.21635299999999999</c:v>
                </c:pt>
                <c:pt idx="103">
                  <c:v>0.253023</c:v>
                </c:pt>
                <c:pt idx="104">
                  <c:v>0.26035700000000001</c:v>
                </c:pt>
                <c:pt idx="105">
                  <c:v>0.278692</c:v>
                </c:pt>
                <c:pt idx="106">
                  <c:v>0.28235900000000003</c:v>
                </c:pt>
                <c:pt idx="107">
                  <c:v>0.286026</c:v>
                </c:pt>
                <c:pt idx="108">
                  <c:v>0.30436099999999999</c:v>
                </c:pt>
                <c:pt idx="109">
                  <c:v>0.33369700000000002</c:v>
                </c:pt>
                <c:pt idx="110">
                  <c:v>0.34836499999999998</c:v>
                </c:pt>
                <c:pt idx="111">
                  <c:v>0.35203200000000001</c:v>
                </c:pt>
                <c:pt idx="112">
                  <c:v>0.37770100000000001</c:v>
                </c:pt>
                <c:pt idx="113">
                  <c:v>0.41070400000000001</c:v>
                </c:pt>
                <c:pt idx="114">
                  <c:v>0.43637300000000001</c:v>
                </c:pt>
                <c:pt idx="115">
                  <c:v>0.44737399999999999</c:v>
                </c:pt>
                <c:pt idx="116">
                  <c:v>0.47671000000000002</c:v>
                </c:pt>
                <c:pt idx="117">
                  <c:v>0.49137799999999998</c:v>
                </c:pt>
                <c:pt idx="118">
                  <c:v>0.52071400000000001</c:v>
                </c:pt>
                <c:pt idx="119">
                  <c:v>0.539049</c:v>
                </c:pt>
                <c:pt idx="120">
                  <c:v>0.57571899999999998</c:v>
                </c:pt>
                <c:pt idx="121">
                  <c:v>0.63805800000000001</c:v>
                </c:pt>
                <c:pt idx="122">
                  <c:v>0.67472799999999999</c:v>
                </c:pt>
                <c:pt idx="123">
                  <c:v>0.63805800000000001</c:v>
                </c:pt>
                <c:pt idx="124">
                  <c:v>0.68939600000000001</c:v>
                </c:pt>
                <c:pt idx="125">
                  <c:v>0.70039700000000005</c:v>
                </c:pt>
                <c:pt idx="126">
                  <c:v>0.71139799999999997</c:v>
                </c:pt>
                <c:pt idx="127">
                  <c:v>0.71873200000000004</c:v>
                </c:pt>
                <c:pt idx="128">
                  <c:v>0.77007000000000003</c:v>
                </c:pt>
                <c:pt idx="129">
                  <c:v>0.86541199999999996</c:v>
                </c:pt>
                <c:pt idx="130">
                  <c:v>0.89108100000000001</c:v>
                </c:pt>
                <c:pt idx="131">
                  <c:v>0.93875200000000003</c:v>
                </c:pt>
                <c:pt idx="132">
                  <c:v>0.99742399999999998</c:v>
                </c:pt>
                <c:pt idx="133">
                  <c:v>1.0084249999999999</c:v>
                </c:pt>
                <c:pt idx="134">
                  <c:v>1.0194259999999999</c:v>
                </c:pt>
                <c:pt idx="135">
                  <c:v>1.0340940000000001</c:v>
                </c:pt>
                <c:pt idx="136">
                  <c:v>1.0817650000000001</c:v>
                </c:pt>
                <c:pt idx="137">
                  <c:v>1.199109</c:v>
                </c:pt>
                <c:pt idx="138">
                  <c:v>1.199109</c:v>
                </c:pt>
                <c:pt idx="139">
                  <c:v>1.3054520000000001</c:v>
                </c:pt>
                <c:pt idx="140">
                  <c:v>1.360457</c:v>
                </c:pt>
                <c:pt idx="141">
                  <c:v>1.3714580000000001</c:v>
                </c:pt>
                <c:pt idx="142">
                  <c:v>1.3567899999999999</c:v>
                </c:pt>
                <c:pt idx="143">
                  <c:v>1.404461</c:v>
                </c:pt>
                <c:pt idx="144">
                  <c:v>1.488802</c:v>
                </c:pt>
                <c:pt idx="145">
                  <c:v>1.536473</c:v>
                </c:pt>
                <c:pt idx="146">
                  <c:v>1.61348</c:v>
                </c:pt>
                <c:pt idx="147">
                  <c:v>1.7014879999999999</c:v>
                </c:pt>
                <c:pt idx="148">
                  <c:v>1.8628359999999999</c:v>
                </c:pt>
                <c:pt idx="149">
                  <c:v>1.958178</c:v>
                </c:pt>
                <c:pt idx="150">
                  <c:v>2.0278510000000001</c:v>
                </c:pt>
                <c:pt idx="151">
                  <c:v>2.0755219999999999</c:v>
                </c:pt>
                <c:pt idx="152">
                  <c:v>2.2625389999999999</c:v>
                </c:pt>
                <c:pt idx="153">
                  <c:v>2.288208</c:v>
                </c:pt>
                <c:pt idx="154">
                  <c:v>2.4348879999999999</c:v>
                </c:pt>
                <c:pt idx="155">
                  <c:v>2.5962360000000002</c:v>
                </c:pt>
                <c:pt idx="156">
                  <c:v>2.8712610000000001</c:v>
                </c:pt>
                <c:pt idx="157">
                  <c:v>2.7465830000000002</c:v>
                </c:pt>
                <c:pt idx="158">
                  <c:v>2.8785949999999998</c:v>
                </c:pt>
                <c:pt idx="159">
                  <c:v>3.0032730000000001</c:v>
                </c:pt>
                <c:pt idx="160">
                  <c:v>3.0619450000000001</c:v>
                </c:pt>
                <c:pt idx="161">
                  <c:v>3.223293</c:v>
                </c:pt>
                <c:pt idx="162">
                  <c:v>3.4616479999999998</c:v>
                </c:pt>
                <c:pt idx="163">
                  <c:v>3.1169500000000001</c:v>
                </c:pt>
                <c:pt idx="164">
                  <c:v>3.072946</c:v>
                </c:pt>
                <c:pt idx="165">
                  <c:v>3.3003</c:v>
                </c:pt>
                <c:pt idx="166">
                  <c:v>3.505652</c:v>
                </c:pt>
                <c:pt idx="167">
                  <c:v>3.432312</c:v>
                </c:pt>
                <c:pt idx="168">
                  <c:v>2.9556019999999998</c:v>
                </c:pt>
                <c:pt idx="169">
                  <c:v>3.4176440000000001</c:v>
                </c:pt>
                <c:pt idx="170">
                  <c:v>2.944601</c:v>
                </c:pt>
                <c:pt idx="171">
                  <c:v>3.0986150000000001</c:v>
                </c:pt>
                <c:pt idx="172">
                  <c:v>3.5569899999999999</c:v>
                </c:pt>
                <c:pt idx="173">
                  <c:v>3.5276540000000001</c:v>
                </c:pt>
                <c:pt idx="174">
                  <c:v>3.5753249999999999</c:v>
                </c:pt>
                <c:pt idx="175">
                  <c:v>3.6083280000000002</c:v>
                </c:pt>
                <c:pt idx="176">
                  <c:v>3.8943539999999999</c:v>
                </c:pt>
                <c:pt idx="177">
                  <c:v>3.9090220000000002</c:v>
                </c:pt>
                <c:pt idx="178">
                  <c:v>4.198715</c:v>
                </c:pt>
                <c:pt idx="179">
                  <c:v>3.8576839999999999</c:v>
                </c:pt>
                <c:pt idx="180">
                  <c:v>3.4433129999999998</c:v>
                </c:pt>
                <c:pt idx="181">
                  <c:v>3.1059489999999998</c:v>
                </c:pt>
                <c:pt idx="182">
                  <c:v>3.2782979999999999</c:v>
                </c:pt>
                <c:pt idx="183">
                  <c:v>3.5679910000000001</c:v>
                </c:pt>
                <c:pt idx="184">
                  <c:v>3.7623419999999999</c:v>
                </c:pt>
                <c:pt idx="185">
                  <c:v>4.1437099999999996</c:v>
                </c:pt>
                <c:pt idx="186">
                  <c:v>4.4334030000000002</c:v>
                </c:pt>
                <c:pt idx="187">
                  <c:v>4.1913809999999998</c:v>
                </c:pt>
                <c:pt idx="188">
                  <c:v>4.3673970000000004</c:v>
                </c:pt>
                <c:pt idx="189">
                  <c:v>4.763433</c:v>
                </c:pt>
                <c:pt idx="190">
                  <c:v>4.8881110000000003</c:v>
                </c:pt>
                <c:pt idx="191">
                  <c:v>4.9174470000000001</c:v>
                </c:pt>
                <c:pt idx="192">
                  <c:v>5.100797</c:v>
                </c:pt>
                <c:pt idx="193">
                  <c:v>5.0714610000000002</c:v>
                </c:pt>
                <c:pt idx="194">
                  <c:v>4.2573869999999996</c:v>
                </c:pt>
                <c:pt idx="195">
                  <c:v>4.5397460000000001</c:v>
                </c:pt>
                <c:pt idx="196">
                  <c:v>5.1081310000000002</c:v>
                </c:pt>
                <c:pt idx="197">
                  <c:v>5.3868229999999997</c:v>
                </c:pt>
                <c:pt idx="198">
                  <c:v>5.2034729999999998</c:v>
                </c:pt>
                <c:pt idx="199">
                  <c:v>5.9808770000000004</c:v>
                </c:pt>
                <c:pt idx="200">
                  <c:v>6.4795889999999998</c:v>
                </c:pt>
                <c:pt idx="201">
                  <c:v>6.5822649999999996</c:v>
                </c:pt>
                <c:pt idx="202">
                  <c:v>6.7472799999999999</c:v>
                </c:pt>
                <c:pt idx="203">
                  <c:v>6.8389550000000003</c:v>
                </c:pt>
                <c:pt idx="204">
                  <c:v>7.4953479999999999</c:v>
                </c:pt>
                <c:pt idx="205">
                  <c:v>7.9830589999999999</c:v>
                </c:pt>
                <c:pt idx="206">
                  <c:v>8.32409</c:v>
                </c:pt>
                <c:pt idx="207">
                  <c:v>8.5441099999999999</c:v>
                </c:pt>
                <c:pt idx="208">
                  <c:v>8.9951509999999999</c:v>
                </c:pt>
                <c:pt idx="209">
                  <c:v>9.4168559999999992</c:v>
                </c:pt>
                <c:pt idx="210">
                  <c:v>9.4608600000000003</c:v>
                </c:pt>
                <c:pt idx="211">
                  <c:v>9.8532290000000007</c:v>
                </c:pt>
                <c:pt idx="212">
                  <c:v>10.384944000000001</c:v>
                </c:pt>
                <c:pt idx="213">
                  <c:v>10.986332000000001</c:v>
                </c:pt>
                <c:pt idx="214">
                  <c:v>11.47771</c:v>
                </c:pt>
                <c:pt idx="215">
                  <c:v>12.057096</c:v>
                </c:pt>
                <c:pt idx="216">
                  <c:v>12.445798</c:v>
                </c:pt>
                <c:pt idx="217">
                  <c:v>13.076522000000001</c:v>
                </c:pt>
                <c:pt idx="218">
                  <c:v>13.86126</c:v>
                </c:pt>
                <c:pt idx="219">
                  <c:v>14.862351</c:v>
                </c:pt>
                <c:pt idx="220">
                  <c:v>15.430736</c:v>
                </c:pt>
                <c:pt idx="221">
                  <c:v>16.050459</c:v>
                </c:pt>
                <c:pt idx="222">
                  <c:v>16.923204999999999</c:v>
                </c:pt>
                <c:pt idx="223">
                  <c:v>16.956208</c:v>
                </c:pt>
                <c:pt idx="224">
                  <c:v>16.853532000000001</c:v>
                </c:pt>
                <c:pt idx="225">
                  <c:v>17.839955</c:v>
                </c:pt>
                <c:pt idx="226">
                  <c:v>18.393671999999999</c:v>
                </c:pt>
                <c:pt idx="227">
                  <c:v>18.606358</c:v>
                </c:pt>
                <c:pt idx="228">
                  <c:v>19.644119</c:v>
                </c:pt>
                <c:pt idx="229">
                  <c:v>19.435099999999998</c:v>
                </c:pt>
                <c:pt idx="230">
                  <c:v>18.841045999999999</c:v>
                </c:pt>
                <c:pt idx="231">
                  <c:v>18.683364999999998</c:v>
                </c:pt>
                <c:pt idx="232">
                  <c:v>18.610025</c:v>
                </c:pt>
                <c:pt idx="233">
                  <c:v>19.284752999999998</c:v>
                </c:pt>
                <c:pt idx="234">
                  <c:v>19.864139000000002</c:v>
                </c:pt>
                <c:pt idx="235">
                  <c:v>20.472861000000002</c:v>
                </c:pt>
                <c:pt idx="236">
                  <c:v>20.989908</c:v>
                </c:pt>
                <c:pt idx="237">
                  <c:v>21.767312</c:v>
                </c:pt>
                <c:pt idx="238">
                  <c:v>22.244022000000001</c:v>
                </c:pt>
                <c:pt idx="239">
                  <c:v>22.350365</c:v>
                </c:pt>
                <c:pt idx="240">
                  <c:v>22.629057</c:v>
                </c:pt>
                <c:pt idx="241">
                  <c:v>22.405370000000001</c:v>
                </c:pt>
                <c:pt idx="242">
                  <c:v>22.387035000000001</c:v>
                </c:pt>
                <c:pt idx="243">
                  <c:v>22.764735999999999</c:v>
                </c:pt>
                <c:pt idx="244">
                  <c:v>23.267115</c:v>
                </c:pt>
                <c:pt idx="245">
                  <c:v>23.802496999999999</c:v>
                </c:pt>
                <c:pt idx="246">
                  <c:v>24.158196</c:v>
                </c:pt>
                <c:pt idx="247">
                  <c:v>24.095856999999999</c:v>
                </c:pt>
                <c:pt idx="248">
                  <c:v>24.051853000000001</c:v>
                </c:pt>
                <c:pt idx="249">
                  <c:v>24.667909000000002</c:v>
                </c:pt>
                <c:pt idx="250">
                  <c:v>25.250962000000001</c:v>
                </c:pt>
                <c:pt idx="251">
                  <c:v>25.467314999999999</c:v>
                </c:pt>
                <c:pt idx="252">
                  <c:v>27.014789</c:v>
                </c:pt>
                <c:pt idx="253">
                  <c:v>28.364245</c:v>
                </c:pt>
                <c:pt idx="254">
                  <c:v>29.424008000000001</c:v>
                </c:pt>
                <c:pt idx="255">
                  <c:v>30.461769</c:v>
                </c:pt>
                <c:pt idx="256">
                  <c:v>31.129162999999998</c:v>
                </c:pt>
                <c:pt idx="257">
                  <c:v>32.042245999999999</c:v>
                </c:pt>
                <c:pt idx="258">
                  <c:v>31.686547000000001</c:v>
                </c:pt>
                <c:pt idx="259">
                  <c:v>33.509045999999998</c:v>
                </c:pt>
                <c:pt idx="260">
                  <c:v>34.862169000000002</c:v>
                </c:pt>
                <c:pt idx="261">
                  <c:v>35.467224000000002</c:v>
                </c:pt>
                <c:pt idx="262">
                  <c:v>35.844925000000003</c:v>
                </c:pt>
                <c:pt idx="263">
                  <c:v>35.506</c:v>
                </c:pt>
                <c:pt idx="264">
                  <c:v>35.463000000000001</c:v>
                </c:pt>
                <c:pt idx="265">
                  <c:v>35.674999999999997</c:v>
                </c:pt>
                <c:pt idx="266">
                  <c:v>36.152999999999999</c:v>
                </c:pt>
                <c:pt idx="267">
                  <c:v>37.1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172-A041-9BE0-3E958C1E1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4734552"/>
        <c:axId val="2094734553"/>
      </c:scatterChart>
      <c:valAx>
        <c:axId val="2094734552"/>
        <c:scaling>
          <c:orientation val="minMax"/>
          <c:max val="2050"/>
          <c:min val="1800"/>
        </c:scaling>
        <c:delete val="0"/>
        <c:axPos val="b"/>
        <c:majorGridlines>
          <c:spPr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1200" b="1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3"/>
        <c:crosses val="autoZero"/>
        <c:crossBetween val="between"/>
        <c:majorUnit val="50"/>
        <c:minorUnit val="25"/>
      </c:val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chemeClr val="accent4">
                  <a:lumOff val="28000"/>
                </a:schemeClr>
              </a:solidFill>
              <a:prstDash val="solid"/>
              <a:miter lim="400000"/>
            </a:ln>
          </c:spPr>
        </c:majorGridlines>
        <c:minorGridlines>
          <c:spPr>
            <a:ln w="12700" cap="flat">
              <a:solidFill>
                <a:srgbClr val="000000"/>
              </a:solidFill>
              <a:custDash>
                <a:ds d="100000" sp="200000"/>
              </a:custDash>
              <a:miter lim="400000"/>
            </a:ln>
          </c:spPr>
        </c:minorGridlines>
        <c:title>
          <c:tx>
            <c:rich>
              <a:bodyPr rot="-5400000"/>
              <a:lstStyle/>
              <a:p>
                <a:pPr>
                  <a:defRPr sz="1300" b="1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1300" b="1" i="0" u="none" strike="noStrike">
                    <a:solidFill>
                      <a:srgbClr val="000000"/>
                    </a:solidFill>
                    <a:latin typeface="Helvetica Neue"/>
                  </a:rPr>
                  <a:t>Billion Tonnes CO2/Year</a:t>
                </a:r>
              </a:p>
            </c:rich>
          </c:tx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1200" b="1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2094734552"/>
        <c:crosses val="autoZero"/>
        <c:crossBetween val="between"/>
        <c:majorUnit val="10"/>
        <c:minorUnit val="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13684199999999999"/>
          <c:y val="8.5076299999999994E-2"/>
          <c:w val="0.27376499999999998"/>
          <c:h val="0.243672"/>
        </c:manualLayout>
      </c:layout>
      <c:overlay val="1"/>
      <c:spPr>
        <a:solidFill>
          <a:schemeClr val="accent3">
            <a:lumOff val="44000"/>
          </a:schemeClr>
        </a:solidFill>
        <a:ln w="12700" cap="flat">
          <a:noFill/>
          <a:miter lim="400000"/>
        </a:ln>
        <a:effectLst/>
      </c:spPr>
      <c:txPr>
        <a:bodyPr rot="0"/>
        <a:lstStyle/>
        <a:p>
          <a:pPr>
            <a:defRPr sz="1200" b="1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C5B8-463C-E140-9A5C-7701D3F50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06A85A-6561-494B-8397-88363CEA4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40CFE-B2B7-1447-B066-EDEF9955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83D55-AF86-934E-8163-41E37A7B8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3784D-BFA3-3A4B-8638-7EAEBF7B4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29B2-089F-B945-AB4A-C31AB287D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55A6A-BE13-284C-B4FB-6E5B16090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06BD9-C8AF-0F42-A2A0-9F34EEC0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CDAEA-C1C1-874A-804D-085C49BD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09C91-27B8-EC45-A2B4-CDAD177D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8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0A5B2F-8E0D-464C-AF1C-84CFA3752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65B35-D097-5746-AAD2-7093C7271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952D7-FD6C-494C-B5E2-CADF0B4A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60EBF-ABBA-B64D-9B62-7EB615605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43F45-47EF-6D46-89AC-FB2C7B2B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1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1190624" y="1151929"/>
            <a:ext cx="9810752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defTabSz="584200">
              <a:defRPr sz="5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4" y="3536157"/>
            <a:ext cx="9810752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584200"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584200"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584200"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584200"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584200">
              <a:spcBef>
                <a:spcPts val="0"/>
              </a:spcBef>
              <a:buSzTx/>
              <a:buNone/>
              <a:defRPr sz="24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2355" y="6509742"/>
            <a:ext cx="315384" cy="249238"/>
          </a:xfrm>
          <a:prstGeom prst="rect">
            <a:avLst/>
          </a:prstGeom>
        </p:spPr>
        <p:txBody>
          <a:bodyPr wrap="none" lIns="35718" tIns="35718" rIns="35718" bIns="35718"/>
          <a:lstStyle>
            <a:lvl1pPr algn="ctr" defTabSz="584200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19593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1B30-D302-1F4E-A745-8B367E4D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D8A4-A9F1-F449-A752-F6B575AAA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B8C13-7A41-F44D-AA0B-7B221443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08334-CDF4-624C-93D9-591797AE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26ADA-EB58-3B47-9C4E-C00BD11F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3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8B08-0CCF-2145-9C1F-34387AF8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7027E-DAE6-C347-9E46-48DB52FC2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281A-02E5-ED45-93CF-49D42B666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2A000-0FD8-A842-A1F3-6E8FEF65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2CCA3-4E92-BC40-A4B8-C3C49832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9369D-E27E-5345-ADDD-F14D94B3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E3E62-2AC1-1440-84E8-955DCD735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9896D-219E-E74A-A5BD-69C483CC5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A94ED-9A93-3B4D-A4FB-72515CB2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DA412-A6E1-E544-AE7D-07C6E160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0BB2E-D6C9-FD46-9FAC-C0009BAD1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7D03-B2E1-7B4A-8206-EC7BA277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9A9DE-B569-9640-9B6C-E3D4CD333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128C1-416C-A14E-9A24-D5739A7EF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C355C-6A79-5B46-906C-0916015DBD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10AB9-44B8-8E4A-9AB6-9AC5C92F6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11CEF-FE85-5E48-8258-C4BA585F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C4404-D7C2-F44D-AC92-ED66A435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5E2E93-1F9B-F845-9F74-676038BF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4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60AF-BCDD-CC41-824C-3B08C631F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4C28C-F204-4648-A756-AA58324A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940C0-EFC6-4F49-8F8C-C1DD3510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61C02-2403-4545-B355-18F9F298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68400-6DC1-944A-A52C-016E37F9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0C311E-8E8F-3F40-98B0-0982D8CF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02A82-508A-E049-A7E3-55BC517E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BC916-84CB-5C47-A581-A5E8DCFA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C635-65D1-0044-8A5C-5B8FF5CBD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FFCDF-44B1-D946-91E8-1F75B02FB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AB290-3E60-1D49-938F-C4FCE70E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FD910-8882-9F4F-B702-884AAF01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A38C6-92E2-654E-A3BA-72541FD3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7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73DE4-762A-0744-93EC-96C51452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BEA04-CEC1-834C-B7A4-251AAEE59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91571-C274-1341-8D7C-1EB13B14A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CC8C-7C4E-864D-A81D-6FBB04CD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DEAAD-2328-D446-A66B-1440CDD4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9624-604F-344A-BC1C-817EF214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04605-7EDA-2C44-971E-0C1BBE4F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9902B-4391-3C41-ACCF-D452BA17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8F9E8-8CBC-5845-8679-28B874C69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E011F-E32E-C143-947B-A37F4D7F3D78}" type="datetimeFigureOut">
              <a:rPr lang="en-US" smtClean="0"/>
              <a:t>5/27/21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5CA5D-B0CE-8B4A-AC39-3CD89D6E4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DC921-6AC4-BA4C-B063-F0E04E79E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2B0E7-0514-A045-B220-B4E67D4EF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0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047vmL6Q_4g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hyperlink" Target="http://franklin.chem.colostate.edu/chem103/2013/molecules/global_warming/h2oNjsm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hyperlink" Target="http://franklin.chem.colostate.edu/chem103/2013/molecules/global_warming/co2Njsm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franklin.chem.colostate.edu/chem103/2013/molecules/global_warming/methaneNjsm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eub48763_03_02" descr="eub48763_03_02"/>
          <p:cNvPicPr>
            <a:picLocks noChangeAspect="1"/>
          </p:cNvPicPr>
          <p:nvPr/>
        </p:nvPicPr>
        <p:blipFill>
          <a:blip r:embed="rId2"/>
          <a:srcRect t="2673"/>
          <a:stretch>
            <a:fillRect/>
          </a:stretch>
        </p:blipFill>
        <p:spPr>
          <a:xfrm>
            <a:off x="1676400" y="1524001"/>
            <a:ext cx="5257800" cy="482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eub48763_02_07" descr="eub48763_02_07"/>
          <p:cNvPicPr>
            <a:picLocks noChangeAspect="1"/>
          </p:cNvPicPr>
          <p:nvPr/>
        </p:nvPicPr>
        <p:blipFill>
          <a:blip r:embed="rId3"/>
          <a:srcRect t="3922"/>
          <a:stretch>
            <a:fillRect/>
          </a:stretch>
        </p:blipFill>
        <p:spPr>
          <a:xfrm>
            <a:off x="3740150" y="990600"/>
            <a:ext cx="4260850" cy="1866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Group"/>
          <p:cNvGrpSpPr/>
          <p:nvPr/>
        </p:nvGrpSpPr>
        <p:grpSpPr>
          <a:xfrm>
            <a:off x="8458201" y="991237"/>
            <a:ext cx="1712461" cy="1468437"/>
            <a:chOff x="0" y="0"/>
            <a:chExt cx="1712460" cy="1468436"/>
          </a:xfrm>
        </p:grpSpPr>
        <p:pic>
          <p:nvPicPr>
            <p:cNvPr id="162" name="image5.png" descr="image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334" y="422967"/>
              <a:ext cx="625526" cy="544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" name="Line"/>
            <p:cNvSpPr/>
            <p:nvPr/>
          </p:nvSpPr>
          <p:spPr>
            <a:xfrm flipH="1" flipV="1">
              <a:off x="-1" y="361103"/>
              <a:ext cx="398688" cy="219106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64" name="Line"/>
            <p:cNvSpPr/>
            <p:nvPr/>
          </p:nvSpPr>
          <p:spPr>
            <a:xfrm flipV="1">
              <a:off x="861590" y="0"/>
              <a:ext cx="1" cy="361738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65" name="Line"/>
            <p:cNvSpPr/>
            <p:nvPr/>
          </p:nvSpPr>
          <p:spPr>
            <a:xfrm flipV="1">
              <a:off x="1383372" y="361103"/>
              <a:ext cx="329089" cy="219106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66" name="Line"/>
            <p:cNvSpPr/>
            <p:nvPr/>
          </p:nvSpPr>
          <p:spPr>
            <a:xfrm flipH="1">
              <a:off x="78191" y="1033886"/>
              <a:ext cx="320495" cy="299015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67" name="Line"/>
            <p:cNvSpPr/>
            <p:nvPr/>
          </p:nvSpPr>
          <p:spPr>
            <a:xfrm>
              <a:off x="1383372" y="1057944"/>
              <a:ext cx="329089" cy="27495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68" name="Line"/>
            <p:cNvSpPr/>
            <p:nvPr/>
          </p:nvSpPr>
          <p:spPr>
            <a:xfrm>
              <a:off x="859461" y="1058580"/>
              <a:ext cx="1" cy="40985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</p:grpSp>
      <p:sp>
        <p:nvSpPr>
          <p:cNvPr id="170" name="Solar Energy Balance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Solar Energy Balance</a:t>
            </a:r>
          </a:p>
        </p:txBody>
      </p:sp>
      <p:sp>
        <p:nvSpPr>
          <p:cNvPr id="171" name="solar radiation: more than half is infrared (IR)"/>
          <p:cNvSpPr txBox="1"/>
          <p:nvPr/>
        </p:nvSpPr>
        <p:spPr>
          <a:xfrm>
            <a:off x="5867400" y="1219200"/>
            <a:ext cx="1828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solar radiation: more than half is infrared (IR)</a:t>
            </a:r>
          </a:p>
        </p:txBody>
      </p:sp>
      <p:sp>
        <p:nvSpPr>
          <p:cNvPr id="172" name="Avg. surface T on Earth = 15 °C…"/>
          <p:cNvSpPr txBox="1"/>
          <p:nvPr/>
        </p:nvSpPr>
        <p:spPr>
          <a:xfrm>
            <a:off x="6934200" y="2743201"/>
            <a:ext cx="36576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Avg. surface T on Earth = 15 °C</a:t>
            </a:r>
          </a:p>
          <a:p>
            <a:r>
              <a:t>(should be -18 °C based on distance to the Sun) </a:t>
            </a:r>
          </a:p>
          <a:p>
            <a:r>
              <a:t>(59 °F vs 0 °F)</a:t>
            </a:r>
          </a:p>
        </p:txBody>
      </p:sp>
      <p:sp>
        <p:nvSpPr>
          <p:cNvPr id="173" name="Atmosphere keeps solar energy from (a) focusing only on earth surface and (b) leaving Earth too quickly"/>
          <p:cNvSpPr txBox="1"/>
          <p:nvPr/>
        </p:nvSpPr>
        <p:spPr>
          <a:xfrm>
            <a:off x="6934200" y="3886201"/>
            <a:ext cx="34290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Atmosphere keeps solar energy from (a) focusing only on earth surface and (b) leaving Earth too quickly</a:t>
            </a:r>
          </a:p>
        </p:txBody>
      </p:sp>
      <p:sp>
        <p:nvSpPr>
          <p:cNvPr id="174" name="Greenhouse effect: ~80 % of the energy emitted from Earth’s surface is absorbed by molecules in the atmosphere"/>
          <p:cNvSpPr txBox="1"/>
          <p:nvPr/>
        </p:nvSpPr>
        <p:spPr>
          <a:xfrm>
            <a:off x="6934200" y="5257801"/>
            <a:ext cx="342900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b="1"/>
              <a:t>Greenhouse effect</a:t>
            </a:r>
            <a:r>
              <a:t>: ~80 % of the energy emitted from Earth’s surface is absorbed by molecules in the atmosphere</a:t>
            </a:r>
          </a:p>
        </p:txBody>
      </p:sp>
      <p:sp>
        <p:nvSpPr>
          <p:cNvPr id="175" name="Line"/>
          <p:cNvSpPr/>
          <p:nvPr/>
        </p:nvSpPr>
        <p:spPr>
          <a:xfrm flipH="1">
            <a:off x="3810000" y="4267199"/>
            <a:ext cx="1371601" cy="457202"/>
          </a:xfrm>
          <a:prstGeom prst="line">
            <a:avLst/>
          </a:prstGeom>
          <a:ln w="25400">
            <a:solidFill>
              <a:srgbClr val="FF0000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76" name="Line"/>
          <p:cNvSpPr/>
          <p:nvPr/>
        </p:nvSpPr>
        <p:spPr>
          <a:xfrm flipV="1">
            <a:off x="5181600" y="3810000"/>
            <a:ext cx="76201" cy="457200"/>
          </a:xfrm>
          <a:prstGeom prst="line">
            <a:avLst/>
          </a:prstGeom>
          <a:ln w="25400">
            <a:solidFill>
              <a:srgbClr val="FF0000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77" name="Line"/>
          <p:cNvSpPr/>
          <p:nvPr/>
        </p:nvSpPr>
        <p:spPr>
          <a:xfrm>
            <a:off x="5181601" y="4267199"/>
            <a:ext cx="381001" cy="76202"/>
          </a:xfrm>
          <a:prstGeom prst="line">
            <a:avLst/>
          </a:prstGeom>
          <a:ln w="25400">
            <a:solidFill>
              <a:srgbClr val="FF0000"/>
            </a:solidFill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178" name="37/46=83%"/>
          <p:cNvSpPr txBox="1"/>
          <p:nvPr/>
        </p:nvSpPr>
        <p:spPr>
          <a:xfrm>
            <a:off x="5410200" y="3810000"/>
            <a:ext cx="116474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008000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37/46=83%</a:t>
            </a:r>
          </a:p>
        </p:txBody>
      </p:sp>
    </p:spTree>
    <p:extLst>
      <p:ext uri="{BB962C8B-B14F-4D97-AF65-F5344CB8AC3E}">
        <p14:creationId xmlns:p14="http://schemas.microsoft.com/office/powerpoint/2010/main" val="389963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he “Hockey Stick”"/>
          <p:cNvSpPr/>
          <p:nvPr/>
        </p:nvSpPr>
        <p:spPr>
          <a:xfrm>
            <a:off x="1524000" y="-26790"/>
            <a:ext cx="9152930" cy="794744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The “Hockey Stick”</a:t>
            </a:r>
          </a:p>
        </p:txBody>
      </p:sp>
      <p:sp>
        <p:nvSpPr>
          <p:cNvPr id="247" name="Rectangle"/>
          <p:cNvSpPr/>
          <p:nvPr/>
        </p:nvSpPr>
        <p:spPr>
          <a:xfrm>
            <a:off x="1524000" y="6072188"/>
            <a:ext cx="9152930" cy="794743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800"/>
          </a:p>
        </p:txBody>
      </p:sp>
      <p:pic>
        <p:nvPicPr>
          <p:cNvPr id="248" name="hockey_stick.png" descr="hockey_stick.png"/>
          <p:cNvPicPr>
            <a:picLocks noChangeAspect="1"/>
          </p:cNvPicPr>
          <p:nvPr/>
        </p:nvPicPr>
        <p:blipFill>
          <a:blip r:embed="rId2"/>
          <a:srcRect l="801" t="1568"/>
          <a:stretch>
            <a:fillRect/>
          </a:stretch>
        </p:blipFill>
        <p:spPr>
          <a:xfrm>
            <a:off x="2385417" y="1013023"/>
            <a:ext cx="7421150" cy="483192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95261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Long Term Temperature Record"/>
          <p:cNvSpPr/>
          <p:nvPr/>
        </p:nvSpPr>
        <p:spPr>
          <a:xfrm>
            <a:off x="1524000" y="-26790"/>
            <a:ext cx="9152930" cy="794744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Long Term Temperature Record</a:t>
            </a:r>
          </a:p>
        </p:txBody>
      </p:sp>
      <p:sp>
        <p:nvSpPr>
          <p:cNvPr id="251" name="Rectangle"/>
          <p:cNvSpPr/>
          <p:nvPr/>
        </p:nvSpPr>
        <p:spPr>
          <a:xfrm>
            <a:off x="1524000" y="6072188"/>
            <a:ext cx="9152930" cy="794743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800"/>
          </a:p>
        </p:txBody>
      </p:sp>
      <p:pic>
        <p:nvPicPr>
          <p:cNvPr id="25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667" y="1667287"/>
            <a:ext cx="9372666" cy="35055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38349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Ocean Heat Changes"/>
          <p:cNvSpPr/>
          <p:nvPr/>
        </p:nvSpPr>
        <p:spPr>
          <a:xfrm>
            <a:off x="1524000" y="-26790"/>
            <a:ext cx="9152930" cy="794744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Ocean Heat Changes</a:t>
            </a:r>
          </a:p>
        </p:txBody>
      </p:sp>
      <p:sp>
        <p:nvSpPr>
          <p:cNvPr id="255" name="Rectangle"/>
          <p:cNvSpPr/>
          <p:nvPr/>
        </p:nvSpPr>
        <p:spPr>
          <a:xfrm>
            <a:off x="1524000" y="6072188"/>
            <a:ext cx="9152930" cy="794743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800"/>
          </a:p>
        </p:txBody>
      </p:sp>
      <p:sp>
        <p:nvSpPr>
          <p:cNvPr id="256" name="https://www.youtube.com/watch?v=047vmL6Q_4g"/>
          <p:cNvSpPr txBox="1"/>
          <p:nvPr/>
        </p:nvSpPr>
        <p:spPr>
          <a:xfrm>
            <a:off x="3505722" y="5603132"/>
            <a:ext cx="492038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t>https://www.youtube.com/watch?v=047vmL6Q_4g</a:t>
            </a:r>
          </a:p>
        </p:txBody>
      </p:sp>
      <p:sp>
        <p:nvSpPr>
          <p:cNvPr id="257" name="Text"/>
          <p:cNvSpPr txBox="1"/>
          <p:nvPr/>
        </p:nvSpPr>
        <p:spPr>
          <a:xfrm>
            <a:off x="5899996" y="3505359"/>
            <a:ext cx="9239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58" name="Text"/>
          <p:cNvSpPr txBox="1"/>
          <p:nvPr/>
        </p:nvSpPr>
        <p:spPr>
          <a:xfrm>
            <a:off x="5899996" y="3505359"/>
            <a:ext cx="9239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pic>
        <p:nvPicPr>
          <p:cNvPr id="259" name="heat_content2000m.png" descr="heat_content2000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954" y="1093860"/>
            <a:ext cx="6540099" cy="43908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309081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eub48763_02_04" descr="eub48763_02_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81088"/>
            <a:ext cx="4808538" cy="3060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5" name="Group"/>
          <p:cNvGrpSpPr/>
          <p:nvPr/>
        </p:nvGrpSpPr>
        <p:grpSpPr>
          <a:xfrm>
            <a:off x="9894889" y="1371601"/>
            <a:ext cx="207747" cy="1931431"/>
            <a:chOff x="0" y="0"/>
            <a:chExt cx="207746" cy="1931430"/>
          </a:xfrm>
        </p:grpSpPr>
        <p:sp>
          <p:nvSpPr>
            <p:cNvPr id="262" name="Line"/>
            <p:cNvSpPr/>
            <p:nvPr/>
          </p:nvSpPr>
          <p:spPr>
            <a:xfrm flipV="1">
              <a:off x="180021" y="438785"/>
              <a:ext cx="1" cy="1069976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263" name="+"/>
            <p:cNvSpPr txBox="1"/>
            <p:nvPr/>
          </p:nvSpPr>
          <p:spPr>
            <a:xfrm>
              <a:off x="0" y="1562100"/>
              <a:ext cx="20774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0000FF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+</a:t>
              </a:r>
            </a:p>
          </p:txBody>
        </p:sp>
        <p:sp>
          <p:nvSpPr>
            <p:cNvPr id="264" name="-"/>
            <p:cNvSpPr txBox="1"/>
            <p:nvPr/>
          </p:nvSpPr>
          <p:spPr>
            <a:xfrm>
              <a:off x="31749" y="0"/>
              <a:ext cx="16286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>
                  <a:solidFill>
                    <a:srgbClr val="FF0000"/>
                  </a:solidFill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t>-</a:t>
              </a:r>
            </a:p>
          </p:txBody>
        </p:sp>
      </p:grpSp>
      <p:sp>
        <p:nvSpPr>
          <p:cNvPr id="266" name="Atmospheric gases: N2 and O2 don’t absorb IR light, but CO2 and H2O do……"/>
          <p:cNvSpPr txBox="1"/>
          <p:nvPr/>
        </p:nvSpPr>
        <p:spPr>
          <a:xfrm>
            <a:off x="1676400" y="4572000"/>
            <a:ext cx="3594100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Atmospheric gases: N</a:t>
            </a:r>
            <a:r>
              <a:rPr baseline="-25000"/>
              <a:t>2</a:t>
            </a:r>
            <a:r>
              <a:t> and O</a:t>
            </a:r>
            <a:r>
              <a:rPr baseline="-25000"/>
              <a:t>2</a:t>
            </a:r>
            <a:r>
              <a:t> don’t absorb IR light, but CO</a:t>
            </a:r>
            <a:r>
              <a:rPr baseline="-25000"/>
              <a:t>2</a:t>
            </a:r>
            <a:r>
              <a:t> and H</a:t>
            </a:r>
            <a:r>
              <a:rPr baseline="-25000"/>
              <a:t>2</a:t>
            </a:r>
            <a:r>
              <a:t>O do…</a:t>
            </a:r>
          </a:p>
          <a:p>
            <a:endParaRPr/>
          </a:p>
          <a:p>
            <a:r>
              <a:t>N</a:t>
            </a:r>
            <a:r>
              <a:rPr baseline="-25000"/>
              <a:t>2</a:t>
            </a:r>
            <a:r>
              <a:t> and O</a:t>
            </a:r>
            <a:r>
              <a:rPr baseline="-25000"/>
              <a:t>2</a:t>
            </a:r>
            <a:r>
              <a:t> are </a:t>
            </a:r>
            <a:r>
              <a:rPr i="1"/>
              <a:t>not</a:t>
            </a:r>
            <a:r>
              <a:t> greenhouse gases, but CO</a:t>
            </a:r>
            <a:r>
              <a:rPr baseline="-25000"/>
              <a:t>2</a:t>
            </a:r>
            <a:r>
              <a:t> and H</a:t>
            </a:r>
            <a:r>
              <a:rPr baseline="-25000"/>
              <a:t>2</a:t>
            </a:r>
            <a:r>
              <a:t>O are…</a:t>
            </a:r>
          </a:p>
        </p:txBody>
      </p:sp>
      <p:pic>
        <p:nvPicPr>
          <p:cNvPr id="267" name="eub48763_t01_02" descr="eub48763_t01_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572000"/>
            <a:ext cx="5012824" cy="1828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Light Absorption Requirements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Light Absorption Requirements</a:t>
            </a:r>
          </a:p>
        </p:txBody>
      </p:sp>
      <p:sp>
        <p:nvSpPr>
          <p:cNvPr id="269" name="dipole"/>
          <p:cNvSpPr txBox="1"/>
          <p:nvPr/>
        </p:nvSpPr>
        <p:spPr>
          <a:xfrm>
            <a:off x="9709150" y="3352800"/>
            <a:ext cx="67903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i="1"/>
            </a:lvl1pPr>
          </a:lstStyle>
          <a:p>
            <a:pPr>
              <a:defRPr sz="1800" i="0"/>
            </a:pPr>
            <a:r>
              <a:t>dipole</a:t>
            </a:r>
          </a:p>
        </p:txBody>
      </p:sp>
      <p:sp>
        <p:nvSpPr>
          <p:cNvPr id="270" name="For a substance to absorb light, there must be a change in dipole that occurs for that substance.…"/>
          <p:cNvSpPr txBox="1"/>
          <p:nvPr/>
        </p:nvSpPr>
        <p:spPr>
          <a:xfrm>
            <a:off x="6781800" y="1252537"/>
            <a:ext cx="2971800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For a substance to absorb light, there must be a change in dipole that occurs for that substance.</a:t>
            </a:r>
          </a:p>
          <a:p>
            <a:endParaRPr/>
          </a:p>
          <a:p>
            <a:r>
              <a:rPr b="1"/>
              <a:t>Thus, for a molecule to absorb IR radiation, there must be a change in the center of mass of the molecule—shape matters</a:t>
            </a:r>
          </a:p>
        </p:txBody>
      </p:sp>
    </p:spTree>
    <p:extLst>
      <p:ext uri="{BB962C8B-B14F-4D97-AF65-F5344CB8AC3E}">
        <p14:creationId xmlns:p14="http://schemas.microsoft.com/office/powerpoint/2010/main" val="359054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Determining Molecular Shapes Using Steric Numbers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Determining Molecular Shapes Using Steric Numbers </a:t>
            </a:r>
          </a:p>
        </p:txBody>
      </p:sp>
      <p:sp>
        <p:nvSpPr>
          <p:cNvPr id="273" name="Basic procedure:…"/>
          <p:cNvSpPr txBox="1">
            <a:spLocks noGrp="1"/>
          </p:cNvSpPr>
          <p:nvPr>
            <p:ph type="body" idx="1"/>
          </p:nvPr>
        </p:nvSpPr>
        <p:spPr>
          <a:xfrm>
            <a:off x="1905000" y="1143001"/>
            <a:ext cx="6172200" cy="52117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t>Basic procedure: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1. Determine # outer/valence electrons for each atom (Unit 3.2)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2. Arrange outer/valence electrons so each atom has noble gas configuration (Unit 3.2)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3. Electrons repel (but are attracted to protons) so want to be as far apart as possible—think 3-dimensionally</a:t>
            </a:r>
          </a:p>
          <a:p>
            <a:pPr marL="742950" lvl="1" indent="-285750">
              <a:spcBef>
                <a:spcPts val="300"/>
              </a:spcBef>
              <a:defRPr sz="1600"/>
            </a:pPr>
            <a:endParaRPr/>
          </a:p>
          <a:p>
            <a:r>
              <a:t>3D structure drawing: 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if </a:t>
            </a:r>
            <a:r>
              <a:rPr i="1"/>
              <a:t>steric number</a:t>
            </a:r>
            <a:r>
              <a:t> (SN) = 2 (2 pairs or bonds): think </a:t>
            </a:r>
            <a:r>
              <a:rPr b="1"/>
              <a:t>linear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if SN = 3 (3 pairs or bonds): think </a:t>
            </a:r>
            <a:r>
              <a:rPr b="1"/>
              <a:t>trigonal planar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if SN = 4 (4 pairs or bonds): think </a:t>
            </a:r>
            <a:r>
              <a:rPr b="1"/>
              <a:t>tetrahedra</a:t>
            </a:r>
            <a:r>
              <a:t>l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if SN = 5 (5 pairs or bonds): think </a:t>
            </a:r>
            <a:r>
              <a:rPr b="1"/>
              <a:t>trigonal bipyramidal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if SN = 6 (6 pairs or bonds): think </a:t>
            </a:r>
            <a:r>
              <a:rPr b="1"/>
              <a:t>octahedral</a:t>
            </a:r>
          </a:p>
          <a:p>
            <a:pPr marL="742950" lvl="1" indent="-285750">
              <a:spcBef>
                <a:spcPts val="300"/>
              </a:spcBef>
              <a:defRPr sz="1600"/>
            </a:pPr>
            <a:endParaRPr b="1"/>
          </a:p>
          <a:p>
            <a:r>
              <a:t>Remember that (when asked on an exam) the molecule’s </a:t>
            </a:r>
            <a:r>
              <a:rPr b="1"/>
              <a:t>shape</a:t>
            </a:r>
            <a:r>
              <a:t> depends </a:t>
            </a:r>
            <a:r>
              <a:rPr i="1"/>
              <a:t>only</a:t>
            </a:r>
            <a:r>
              <a:t> on the positions of atoms, not (lone pair) electrons</a:t>
            </a:r>
          </a:p>
        </p:txBody>
      </p:sp>
      <p:pic>
        <p:nvPicPr>
          <p:cNvPr id="274" name="image13.pdf" descr="image1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693" y="1371601"/>
            <a:ext cx="803276" cy="401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age14.pdf" descr="image1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1" y="2590801"/>
            <a:ext cx="754063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image15.pdf" descr="image15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488" y="3886200"/>
            <a:ext cx="801688" cy="806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16.pdf" descr="image16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1" y="5257801"/>
            <a:ext cx="830263" cy="773113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N = 3"/>
          <p:cNvSpPr txBox="1"/>
          <p:nvPr/>
        </p:nvSpPr>
        <p:spPr>
          <a:xfrm>
            <a:off x="8885236" y="1981200"/>
            <a:ext cx="6854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/>
            </a:lvl1pPr>
          </a:lstStyle>
          <a:p>
            <a:pPr>
              <a:defRPr sz="1800" i="0"/>
            </a:pPr>
            <a:r>
              <a:t>SN = 3</a:t>
            </a:r>
          </a:p>
        </p:txBody>
      </p:sp>
      <p:sp>
        <p:nvSpPr>
          <p:cNvPr id="279" name="SN = 4"/>
          <p:cNvSpPr txBox="1"/>
          <p:nvPr/>
        </p:nvSpPr>
        <p:spPr>
          <a:xfrm>
            <a:off x="8885236" y="3352800"/>
            <a:ext cx="6854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/>
            </a:lvl1pPr>
          </a:lstStyle>
          <a:p>
            <a:pPr>
              <a:defRPr sz="1800" i="0"/>
            </a:pPr>
            <a:r>
              <a:t>SN = 4</a:t>
            </a:r>
          </a:p>
        </p:txBody>
      </p:sp>
      <p:sp>
        <p:nvSpPr>
          <p:cNvPr id="280" name="SN = 5"/>
          <p:cNvSpPr txBox="1"/>
          <p:nvPr/>
        </p:nvSpPr>
        <p:spPr>
          <a:xfrm>
            <a:off x="8885236" y="4724400"/>
            <a:ext cx="6854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/>
            </a:lvl1pPr>
          </a:lstStyle>
          <a:p>
            <a:pPr>
              <a:defRPr sz="1800" i="0"/>
            </a:pPr>
            <a:r>
              <a:t>SN = 5</a:t>
            </a:r>
          </a:p>
        </p:txBody>
      </p:sp>
      <p:sp>
        <p:nvSpPr>
          <p:cNvPr id="281" name="SN = 6"/>
          <p:cNvSpPr txBox="1"/>
          <p:nvPr/>
        </p:nvSpPr>
        <p:spPr>
          <a:xfrm>
            <a:off x="8885236" y="6172200"/>
            <a:ext cx="6854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/>
            </a:lvl1pPr>
          </a:lstStyle>
          <a:p>
            <a:pPr>
              <a:defRPr sz="1800" i="0"/>
            </a:pPr>
            <a:r>
              <a:t>SN = 6</a:t>
            </a:r>
          </a:p>
        </p:txBody>
      </p:sp>
    </p:spTree>
    <p:extLst>
      <p:ext uri="{BB962C8B-B14F-4D97-AF65-F5344CB8AC3E}">
        <p14:creationId xmlns:p14="http://schemas.microsoft.com/office/powerpoint/2010/main" val="341274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"/>
          <p:cNvSpPr/>
          <p:nvPr/>
        </p:nvSpPr>
        <p:spPr>
          <a:xfrm>
            <a:off x="5882391" y="1386590"/>
            <a:ext cx="4267201" cy="1540241"/>
          </a:xfrm>
          <a:prstGeom prst="rect">
            <a:avLst/>
          </a:prstGeom>
          <a:solidFill>
            <a:srgbClr val="EBF1A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84" name="Examples to try:…"/>
          <p:cNvSpPr txBox="1"/>
          <p:nvPr/>
        </p:nvSpPr>
        <p:spPr>
          <a:xfrm>
            <a:off x="2057400" y="1066801"/>
            <a:ext cx="3619500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1600"/>
              <a:t>Examples to try: </a:t>
            </a:r>
          </a:p>
          <a:p>
            <a:endParaRPr sz="1600"/>
          </a:p>
          <a:p>
            <a:r>
              <a:rPr sz="1600"/>
              <a:t>1. O</a:t>
            </a:r>
            <a:r>
              <a:rPr sz="1600" baseline="-25000"/>
              <a:t>3</a:t>
            </a:r>
            <a:r>
              <a:rPr sz="1600"/>
              <a:t> (ozone)</a:t>
            </a:r>
          </a:p>
          <a:p>
            <a:r>
              <a:rPr sz="1600"/>
              <a:t>2. CF</a:t>
            </a:r>
            <a:r>
              <a:rPr sz="1600" baseline="-25000"/>
              <a:t>2</a:t>
            </a:r>
            <a:r>
              <a:rPr sz="1600"/>
              <a:t>Cl</a:t>
            </a:r>
            <a:r>
              <a:rPr sz="1600" baseline="-25000"/>
              <a:t>2</a:t>
            </a:r>
            <a:r>
              <a:rPr sz="1600"/>
              <a:t> freon 12 (CFC-12)</a:t>
            </a:r>
          </a:p>
          <a:p>
            <a:r>
              <a:rPr sz="1600"/>
              <a:t>3. CO</a:t>
            </a:r>
            <a:r>
              <a:rPr sz="1600" baseline="-25000"/>
              <a:t>3</a:t>
            </a:r>
            <a:r>
              <a:rPr sz="1600" baseline="30000"/>
              <a:t>2–</a:t>
            </a:r>
            <a:r>
              <a:rPr sz="1600"/>
              <a:t> (carbonate)</a:t>
            </a:r>
          </a:p>
          <a:p>
            <a:r>
              <a:rPr sz="1600"/>
              <a:t>4. CH</a:t>
            </a:r>
            <a:r>
              <a:rPr sz="1600" baseline="-25000"/>
              <a:t>3</a:t>
            </a:r>
            <a:r>
              <a:rPr sz="1600"/>
              <a:t>SH (methane thiol)</a:t>
            </a:r>
          </a:p>
          <a:p>
            <a:r>
              <a:rPr sz="1600"/>
              <a:t>5. C</a:t>
            </a:r>
            <a:r>
              <a:rPr sz="1600" baseline="-25000"/>
              <a:t>2</a:t>
            </a:r>
            <a:r>
              <a:rPr sz="1600"/>
              <a:t>H</a:t>
            </a:r>
            <a:r>
              <a:rPr sz="1600" baseline="-25000"/>
              <a:t>4</a:t>
            </a:r>
            <a:r>
              <a:rPr sz="1600"/>
              <a:t> (ethylene)</a:t>
            </a:r>
          </a:p>
          <a:p>
            <a:r>
              <a:rPr sz="1600"/>
              <a:t>6. C</a:t>
            </a:r>
            <a:r>
              <a:rPr sz="1600" baseline="-25000"/>
              <a:t>2</a:t>
            </a:r>
            <a:r>
              <a:rPr sz="1600"/>
              <a:t>H</a:t>
            </a:r>
            <a:r>
              <a:rPr sz="1600" baseline="-25000"/>
              <a:t>6</a:t>
            </a:r>
            <a:r>
              <a:rPr sz="1600"/>
              <a:t>O (ethanol or dimethyl ether)</a:t>
            </a:r>
          </a:p>
          <a:p>
            <a:r>
              <a:rPr sz="1600"/>
              <a:t>7. NO</a:t>
            </a:r>
            <a:r>
              <a:rPr sz="1600" baseline="-25000"/>
              <a:t>3</a:t>
            </a:r>
            <a:r>
              <a:rPr sz="1600" baseline="30000"/>
              <a:t>–</a:t>
            </a:r>
            <a:r>
              <a:rPr sz="1600"/>
              <a:t> (nitrate)	</a:t>
            </a:r>
          </a:p>
          <a:p>
            <a:r>
              <a:rPr sz="1600"/>
              <a:t>8. SF</a:t>
            </a:r>
            <a:r>
              <a:rPr sz="1600" baseline="-25000"/>
              <a:t>6</a:t>
            </a:r>
            <a:r>
              <a:rPr sz="1600"/>
              <a:t> (sulfur hexafluoride)</a:t>
            </a:r>
          </a:p>
        </p:txBody>
      </p:sp>
      <p:pic>
        <p:nvPicPr>
          <p:cNvPr id="285" name="image17.pdf" descr="image1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588" y="1600200"/>
            <a:ext cx="4164013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Practice Drawing Molecules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Practice Drawing Molecules </a:t>
            </a:r>
          </a:p>
        </p:txBody>
      </p:sp>
      <p:sp>
        <p:nvSpPr>
          <p:cNvPr id="287" name="Basic procedure:…"/>
          <p:cNvSpPr txBox="1">
            <a:spLocks noGrp="1"/>
          </p:cNvSpPr>
          <p:nvPr>
            <p:ph type="body" sz="half" idx="1"/>
          </p:nvPr>
        </p:nvSpPr>
        <p:spPr>
          <a:xfrm>
            <a:off x="1905000" y="3810000"/>
            <a:ext cx="5943600" cy="2667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t>Basic procedure: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1. Determine # outer/valence electrons for each atom (Unit 3.2)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2. Arrange outer/valence electrons so each atom has noble gas configuration (Unit 3.2)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3. Electrons repel (but are attracted to protons) so want to be as far apart as possible—think 3-D</a:t>
            </a:r>
          </a:p>
          <a:p>
            <a:r>
              <a:t>The molecule’s </a:t>
            </a:r>
            <a:r>
              <a:rPr b="1"/>
              <a:t>shape</a:t>
            </a:r>
            <a:r>
              <a:t> depends </a:t>
            </a:r>
            <a:r>
              <a:rPr i="1"/>
              <a:t>only</a:t>
            </a:r>
            <a:r>
              <a:t> on the positions of atoms, not (lone pair) e</a:t>
            </a:r>
            <a:r>
              <a:rPr baseline="30000"/>
              <a:t>-</a:t>
            </a:r>
          </a:p>
        </p:txBody>
      </p:sp>
      <p:pic>
        <p:nvPicPr>
          <p:cNvPr id="288" name="image13.pdf" descr="image1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1" y="3810001"/>
            <a:ext cx="803275" cy="401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age14.pdf" descr="image14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1" y="3657601"/>
            <a:ext cx="754063" cy="720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image15.pdf" descr="image1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4876800"/>
            <a:ext cx="801688" cy="8064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image16.pdf" descr="image16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201" y="4876801"/>
            <a:ext cx="830263" cy="773113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N = 3"/>
          <p:cNvSpPr txBox="1"/>
          <p:nvPr/>
        </p:nvSpPr>
        <p:spPr>
          <a:xfrm>
            <a:off x="8262142" y="4419600"/>
            <a:ext cx="6854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/>
            </a:lvl1pPr>
          </a:lstStyle>
          <a:p>
            <a:pPr>
              <a:defRPr sz="1800" i="0"/>
            </a:pPr>
            <a:r>
              <a:t>SN = 3</a:t>
            </a:r>
          </a:p>
        </p:txBody>
      </p:sp>
      <p:sp>
        <p:nvSpPr>
          <p:cNvPr id="293" name="SN = 4"/>
          <p:cNvSpPr txBox="1"/>
          <p:nvPr/>
        </p:nvSpPr>
        <p:spPr>
          <a:xfrm>
            <a:off x="9304336" y="4419600"/>
            <a:ext cx="6854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/>
            </a:lvl1pPr>
          </a:lstStyle>
          <a:p>
            <a:pPr>
              <a:defRPr sz="1800" i="0"/>
            </a:pPr>
            <a:r>
              <a:t>SN = 4</a:t>
            </a:r>
          </a:p>
        </p:txBody>
      </p:sp>
      <p:sp>
        <p:nvSpPr>
          <p:cNvPr id="294" name="SN = 5"/>
          <p:cNvSpPr txBox="1"/>
          <p:nvPr/>
        </p:nvSpPr>
        <p:spPr>
          <a:xfrm>
            <a:off x="8185149" y="5715000"/>
            <a:ext cx="6854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/>
            </a:lvl1pPr>
          </a:lstStyle>
          <a:p>
            <a:pPr>
              <a:defRPr sz="1800" i="0"/>
            </a:pPr>
            <a:r>
              <a:t>SN = 5</a:t>
            </a:r>
          </a:p>
        </p:txBody>
      </p:sp>
      <p:sp>
        <p:nvSpPr>
          <p:cNvPr id="295" name="SN = 6"/>
          <p:cNvSpPr txBox="1"/>
          <p:nvPr/>
        </p:nvSpPr>
        <p:spPr>
          <a:xfrm>
            <a:off x="9266236" y="5791200"/>
            <a:ext cx="6854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/>
            </a:lvl1pPr>
          </a:lstStyle>
          <a:p>
            <a:pPr>
              <a:defRPr sz="1800" i="0"/>
            </a:pPr>
            <a:r>
              <a:t>SN = 6</a:t>
            </a:r>
          </a:p>
        </p:txBody>
      </p:sp>
    </p:spTree>
    <p:extLst>
      <p:ext uri="{BB962C8B-B14F-4D97-AF65-F5344CB8AC3E}">
        <p14:creationId xmlns:p14="http://schemas.microsoft.com/office/powerpoint/2010/main" val="295871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eub48763_03_15" descr="eub48763_03_15"/>
          <p:cNvPicPr>
            <a:picLocks noChangeAspect="1"/>
          </p:cNvPicPr>
          <p:nvPr/>
        </p:nvPicPr>
        <p:blipFill>
          <a:blip r:embed="rId2"/>
          <a:srcRect t="9269"/>
          <a:stretch>
            <a:fillRect/>
          </a:stretch>
        </p:blipFill>
        <p:spPr>
          <a:xfrm>
            <a:off x="2195512" y="2438400"/>
            <a:ext cx="7786688" cy="396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eub48763_03_39_ta" descr="eub48763_03_39_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1" y="2940050"/>
            <a:ext cx="1697039" cy="218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20.png" descr="image20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0" y="990600"/>
            <a:ext cx="1347788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Vibrational Modes and IR Spectrum for Water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Vibrational Modes and IR Spectrum for Water</a:t>
            </a:r>
          </a:p>
        </p:txBody>
      </p:sp>
      <p:sp>
        <p:nvSpPr>
          <p:cNvPr id="301" name="Infrared spectroscopy: shine IR light (heat) onto a substance, record what energies of light are absorbed (transmittance decreases when light is absorbed)"/>
          <p:cNvSpPr txBox="1"/>
          <p:nvPr/>
        </p:nvSpPr>
        <p:spPr>
          <a:xfrm>
            <a:off x="1905000" y="1057870"/>
            <a:ext cx="66294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u="sng"/>
              <a:t>Infrared spectroscopy</a:t>
            </a:r>
            <a:r>
              <a:t>: shine IR light (heat) onto a substance, record what energies of light are absorbed (transmittance decreases when light is absorbed) </a:t>
            </a:r>
          </a:p>
        </p:txBody>
      </p:sp>
      <p:sp>
        <p:nvSpPr>
          <p:cNvPr id="302" name="note: wavenumber (cm-1) = 10,000,000 / λ (nm)"/>
          <p:cNvSpPr txBox="1"/>
          <p:nvPr/>
        </p:nvSpPr>
        <p:spPr>
          <a:xfrm>
            <a:off x="3962400" y="2099846"/>
            <a:ext cx="51816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sz="1600"/>
              <a:t>note: wavenumber (cm</a:t>
            </a:r>
            <a:r>
              <a:rPr sz="1600" baseline="30000"/>
              <a:t>-1</a:t>
            </a:r>
            <a:r>
              <a:rPr sz="1600"/>
              <a:t>) = 10,000,000 / λ (nm)</a:t>
            </a:r>
          </a:p>
        </p:txBody>
      </p:sp>
      <p:sp>
        <p:nvSpPr>
          <p:cNvPr id="303" name="Line"/>
          <p:cNvSpPr/>
          <p:nvPr/>
        </p:nvSpPr>
        <p:spPr>
          <a:xfrm>
            <a:off x="6324600" y="3352800"/>
            <a:ext cx="685801" cy="381000"/>
          </a:xfrm>
          <a:prstGeom prst="line">
            <a:avLst/>
          </a:prstGeom>
          <a:ln w="19050">
            <a:solidFill>
              <a:srgbClr val="000000"/>
            </a:solidFill>
            <a:bevel/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304" name="Line"/>
          <p:cNvSpPr/>
          <p:nvPr/>
        </p:nvSpPr>
        <p:spPr>
          <a:xfrm flipH="1">
            <a:off x="3962401" y="3962400"/>
            <a:ext cx="838201" cy="228600"/>
          </a:xfrm>
          <a:prstGeom prst="line">
            <a:avLst/>
          </a:prstGeom>
          <a:ln w="19050">
            <a:solidFill>
              <a:srgbClr val="000000"/>
            </a:solidFill>
            <a:bevel/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305" name="Line"/>
          <p:cNvSpPr/>
          <p:nvPr/>
        </p:nvSpPr>
        <p:spPr>
          <a:xfrm flipH="1" flipV="1">
            <a:off x="3810000" y="4648199"/>
            <a:ext cx="990601" cy="76202"/>
          </a:xfrm>
          <a:prstGeom prst="line">
            <a:avLst/>
          </a:prstGeom>
          <a:ln w="19050">
            <a:solidFill>
              <a:srgbClr val="000000"/>
            </a:solidFill>
            <a:bevel/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306" name="bending"/>
          <p:cNvSpPr txBox="1"/>
          <p:nvPr/>
        </p:nvSpPr>
        <p:spPr>
          <a:xfrm>
            <a:off x="7924800" y="5181600"/>
            <a:ext cx="10668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>
              <a:defRPr sz="1800"/>
            </a:pPr>
            <a:r>
              <a:t>bending</a:t>
            </a:r>
          </a:p>
        </p:txBody>
      </p:sp>
      <p:sp>
        <p:nvSpPr>
          <p:cNvPr id="307" name="stretching"/>
          <p:cNvSpPr txBox="1"/>
          <p:nvPr/>
        </p:nvSpPr>
        <p:spPr>
          <a:xfrm>
            <a:off x="3505200" y="5181600"/>
            <a:ext cx="12192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>
              <a:defRPr sz="1800"/>
            </a:pPr>
            <a:r>
              <a:t>stretching</a:t>
            </a:r>
          </a:p>
        </p:txBody>
      </p:sp>
      <p:sp>
        <p:nvSpPr>
          <p:cNvPr id="308" name="link to water vibrations!"/>
          <p:cNvSpPr txBox="1"/>
          <p:nvPr/>
        </p:nvSpPr>
        <p:spPr>
          <a:xfrm>
            <a:off x="8839200" y="1944989"/>
            <a:ext cx="1371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i="1"/>
            </a:lvl1pPr>
          </a:lstStyle>
          <a:p>
            <a:pPr>
              <a:defRPr sz="1800" i="0"/>
            </a:pPr>
            <a:r>
              <a:t>link to water vibrations!</a:t>
            </a:r>
          </a:p>
        </p:txBody>
      </p:sp>
    </p:spTree>
    <p:extLst>
      <p:ext uri="{BB962C8B-B14F-4D97-AF65-F5344CB8AC3E}">
        <p14:creationId xmlns:p14="http://schemas.microsoft.com/office/powerpoint/2010/main" val="2186385241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 advAuto="0"/>
      <p:bldP spid="304" grpId="0" animBg="1" advAuto="0"/>
      <p:bldP spid="305" grpId="0" animBg="1" advAuto="0"/>
      <p:bldP spid="306" grpId="0" animBg="1" advAuto="0"/>
      <p:bldP spid="307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eub48763_03_13" descr="eub48763_03_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19200"/>
            <a:ext cx="5079204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eub48763_03_14" descr="eub48763_03_14"/>
          <p:cNvPicPr>
            <a:picLocks noChangeAspect="1"/>
          </p:cNvPicPr>
          <p:nvPr/>
        </p:nvPicPr>
        <p:blipFill>
          <a:blip r:embed="rId3"/>
          <a:srcRect t="4478"/>
          <a:stretch>
            <a:fillRect/>
          </a:stretch>
        </p:blipFill>
        <p:spPr>
          <a:xfrm>
            <a:off x="4267201" y="3581401"/>
            <a:ext cx="5972175" cy="3048001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Vibrational Modes for Carbon Dioxide and Infrared Spectrum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Vibrational Modes for Carbon Dioxide and Infrared Spectrum</a:t>
            </a:r>
          </a:p>
        </p:txBody>
      </p:sp>
      <p:sp>
        <p:nvSpPr>
          <p:cNvPr id="313" name="a &amp; b: stretching…"/>
          <p:cNvSpPr txBox="1"/>
          <p:nvPr/>
        </p:nvSpPr>
        <p:spPr>
          <a:xfrm>
            <a:off x="8915400" y="1066801"/>
            <a:ext cx="16764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i="1"/>
              <a:t>a &amp; b: stretching</a:t>
            </a:r>
          </a:p>
          <a:p>
            <a:r>
              <a:rPr i="1"/>
              <a:t>modes</a:t>
            </a:r>
          </a:p>
        </p:txBody>
      </p:sp>
      <p:sp>
        <p:nvSpPr>
          <p:cNvPr id="314" name="c &amp; d: bending…"/>
          <p:cNvSpPr txBox="1"/>
          <p:nvPr/>
        </p:nvSpPr>
        <p:spPr>
          <a:xfrm>
            <a:off x="8943976" y="2362201"/>
            <a:ext cx="14954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i="1"/>
              <a:t>c &amp; d: bending</a:t>
            </a:r>
          </a:p>
          <a:p>
            <a:r>
              <a:rPr i="1"/>
              <a:t>modes</a:t>
            </a:r>
          </a:p>
        </p:txBody>
      </p:sp>
      <p:sp>
        <p:nvSpPr>
          <p:cNvPr id="315" name="Which of these vibrational modes can be turned on by the absorption of IR photons?…"/>
          <p:cNvSpPr txBox="1"/>
          <p:nvPr/>
        </p:nvSpPr>
        <p:spPr>
          <a:xfrm>
            <a:off x="2057400" y="3810001"/>
            <a:ext cx="2133600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Which of these vibrational modes can be turned on by the absorption of IR photons?</a:t>
            </a:r>
          </a:p>
          <a:p>
            <a:endParaRPr i="1"/>
          </a:p>
          <a:p>
            <a:r>
              <a:rPr i="1"/>
              <a:t>(need change in center of mass of molecule)</a:t>
            </a:r>
          </a:p>
        </p:txBody>
      </p:sp>
      <p:pic>
        <p:nvPicPr>
          <p:cNvPr id="316" name="image23.png" descr="image23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828801"/>
            <a:ext cx="1752600" cy="577673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link to CO2 vibrations!"/>
          <p:cNvSpPr txBox="1"/>
          <p:nvPr/>
        </p:nvSpPr>
        <p:spPr>
          <a:xfrm>
            <a:off x="1981200" y="2438400"/>
            <a:ext cx="1371600" cy="525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sz="1400" i="1"/>
              <a:t>link to CO</a:t>
            </a:r>
            <a:r>
              <a:rPr sz="1400" i="1" baseline="-25000"/>
              <a:t>2</a:t>
            </a:r>
            <a:r>
              <a:rPr sz="1400" i="1"/>
              <a:t> vibrations!</a:t>
            </a:r>
          </a:p>
        </p:txBody>
      </p:sp>
    </p:spTree>
    <p:extLst>
      <p:ext uri="{BB962C8B-B14F-4D97-AF65-F5344CB8AC3E}">
        <p14:creationId xmlns:p14="http://schemas.microsoft.com/office/powerpoint/2010/main" val="3265916867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Why is CO2 Important for Global Warming?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Why is CO</a:t>
            </a:r>
            <a:r>
              <a:rPr baseline="-25000"/>
              <a:t>2</a:t>
            </a:r>
            <a:r>
              <a:t> Important for Global Warming?</a:t>
            </a:r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58000" y="63976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18</a:t>
            </a:fld>
            <a:endParaRPr/>
          </a:p>
        </p:txBody>
      </p:sp>
      <p:pic>
        <p:nvPicPr>
          <p:cNvPr id="321" name="FIG04 copy" descr="FIG04 copy"/>
          <p:cNvPicPr>
            <a:picLocks noChangeAspect="1"/>
          </p:cNvPicPr>
          <p:nvPr/>
        </p:nvPicPr>
        <p:blipFill>
          <a:blip r:embed="rId2"/>
          <a:srcRect l="152" t="192" r="151" b="192"/>
          <a:stretch>
            <a:fillRect/>
          </a:stretch>
        </p:blipFill>
        <p:spPr>
          <a:xfrm>
            <a:off x="4352545" y="1304545"/>
            <a:ext cx="6001510" cy="471626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Blue line: the theoretical spectrum of IR energy emitted by the Earth (assuming no atmosphere)"/>
          <p:cNvSpPr txBox="1"/>
          <p:nvPr/>
        </p:nvSpPr>
        <p:spPr>
          <a:xfrm>
            <a:off x="5316416" y="1954648"/>
            <a:ext cx="2057401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Blue line: the theoretical spectrum of IR energy emitted by the Earth (assuming no atmosphere)</a:t>
            </a:r>
          </a:p>
        </p:txBody>
      </p:sp>
      <p:sp>
        <p:nvSpPr>
          <p:cNvPr id="323" name="Red line: the spectrum of what is actually radiated from the Earth"/>
          <p:cNvSpPr txBox="1"/>
          <p:nvPr/>
        </p:nvSpPr>
        <p:spPr>
          <a:xfrm>
            <a:off x="5316416" y="3347729"/>
            <a:ext cx="1846385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C00000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Red line: the spectrum of what is actually radiated from the Earth</a:t>
            </a:r>
          </a:p>
        </p:txBody>
      </p:sp>
      <p:sp>
        <p:nvSpPr>
          <p:cNvPr id="324" name="H2O bending"/>
          <p:cNvSpPr txBox="1"/>
          <p:nvPr/>
        </p:nvSpPr>
        <p:spPr>
          <a:xfrm>
            <a:off x="5486401" y="6096000"/>
            <a:ext cx="128496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H</a:t>
            </a:r>
            <a:r>
              <a:rPr baseline="-25000"/>
              <a:t>2</a:t>
            </a:r>
            <a:r>
              <a:t>O bending</a:t>
            </a:r>
          </a:p>
        </p:txBody>
      </p:sp>
      <p:sp>
        <p:nvSpPr>
          <p:cNvPr id="325" name="CO2 bending"/>
          <p:cNvSpPr txBox="1"/>
          <p:nvPr/>
        </p:nvSpPr>
        <p:spPr>
          <a:xfrm>
            <a:off x="7696201" y="5105400"/>
            <a:ext cx="12620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CO</a:t>
            </a:r>
            <a:r>
              <a:rPr baseline="-25000"/>
              <a:t>2</a:t>
            </a:r>
            <a:r>
              <a:t> bending</a:t>
            </a:r>
          </a:p>
        </p:txBody>
      </p:sp>
      <p:sp>
        <p:nvSpPr>
          <p:cNvPr id="326" name="Note 900-1250 cm-1 range: most of this radiation escapes into space—if a gas absorbs in this range it has greater global warming potential…"/>
          <p:cNvSpPr txBox="1"/>
          <p:nvPr/>
        </p:nvSpPr>
        <p:spPr>
          <a:xfrm>
            <a:off x="1905000" y="4191001"/>
            <a:ext cx="2362200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Note 900-1250 cm</a:t>
            </a:r>
            <a:r>
              <a:rPr baseline="30000"/>
              <a:t>-1</a:t>
            </a:r>
            <a:r>
              <a:t> range: most of this radiation escapes into space—if a gas absorbs in this range it has greater global warming potential… </a:t>
            </a:r>
          </a:p>
        </p:txBody>
      </p:sp>
      <p:sp>
        <p:nvSpPr>
          <p:cNvPr id="327" name="Line"/>
          <p:cNvSpPr/>
          <p:nvPr/>
        </p:nvSpPr>
        <p:spPr>
          <a:xfrm flipV="1">
            <a:off x="6258407" y="5715000"/>
            <a:ext cx="370995" cy="381000"/>
          </a:xfrm>
          <a:prstGeom prst="line">
            <a:avLst/>
          </a:prstGeom>
          <a:ln w="19050">
            <a:solidFill>
              <a:srgbClr val="000000"/>
            </a:solidFill>
            <a:bevel/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328" name="Line"/>
          <p:cNvSpPr/>
          <p:nvPr/>
        </p:nvSpPr>
        <p:spPr>
          <a:xfrm flipV="1">
            <a:off x="8382001" y="4571999"/>
            <a:ext cx="381001" cy="457202"/>
          </a:xfrm>
          <a:prstGeom prst="line">
            <a:avLst/>
          </a:prstGeom>
          <a:ln w="19050">
            <a:solidFill>
              <a:srgbClr val="000000"/>
            </a:solidFill>
            <a:bevel/>
            <a:tailEnd type="triangle"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329" name="It’s difficult to imagine a molecule better suited to soaking up the IR photons radiating from the Earth than carbon dioxide:"/>
          <p:cNvSpPr txBox="1"/>
          <p:nvPr/>
        </p:nvSpPr>
        <p:spPr>
          <a:xfrm>
            <a:off x="1905000" y="1371601"/>
            <a:ext cx="2286000" cy="2031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It’s difficult to imagine a molecule better suited to soaking up the IR photons radiating from the Earth than carbon dioxide:</a:t>
            </a:r>
          </a:p>
        </p:txBody>
      </p:sp>
      <p:sp>
        <p:nvSpPr>
          <p:cNvPr id="330" name="Prof Keith Shine at the University of Reading"/>
          <p:cNvSpPr txBox="1"/>
          <p:nvPr/>
        </p:nvSpPr>
        <p:spPr>
          <a:xfrm>
            <a:off x="8077200" y="6015336"/>
            <a:ext cx="19812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r>
              <a:rPr sz="1200"/>
              <a:t>Prof Keith Shine at the University of Reading </a:t>
            </a:r>
          </a:p>
        </p:txBody>
      </p:sp>
    </p:spTree>
    <p:extLst>
      <p:ext uri="{BB962C8B-B14F-4D97-AF65-F5344CB8AC3E}">
        <p14:creationId xmlns:p14="http://schemas.microsoft.com/office/powerpoint/2010/main" val="76679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Methane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Methane</a:t>
            </a:r>
          </a:p>
        </p:txBody>
      </p:sp>
      <p:sp>
        <p:nvSpPr>
          <p:cNvPr id="3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58000" y="63976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19</a:t>
            </a:fld>
            <a:endParaRPr/>
          </a:p>
        </p:txBody>
      </p:sp>
      <p:pic>
        <p:nvPicPr>
          <p:cNvPr id="334" name="image24.png" descr="image24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524000"/>
            <a:ext cx="1631950" cy="163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25.png" descr="image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124201"/>
            <a:ext cx="6121400" cy="2297971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Click on molecule to link to CH4 vibrations!"/>
          <p:cNvSpPr txBox="1"/>
          <p:nvPr/>
        </p:nvSpPr>
        <p:spPr>
          <a:xfrm>
            <a:off x="3429000" y="2067580"/>
            <a:ext cx="1905000" cy="525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sz="1400" i="1"/>
              <a:t>Click on molecule to link to CH</a:t>
            </a:r>
            <a:r>
              <a:rPr sz="1400" i="1" baseline="-25000"/>
              <a:t>4</a:t>
            </a:r>
            <a:r>
              <a:rPr sz="1400" i="1"/>
              <a:t> vibrations!</a:t>
            </a:r>
          </a:p>
        </p:txBody>
      </p:sp>
      <p:sp>
        <p:nvSpPr>
          <p:cNvPr id="337" name="Is methane a greenhouse gas? If so, it needs to show vibrations that change its center of mass…"/>
          <p:cNvSpPr txBox="1"/>
          <p:nvPr/>
        </p:nvSpPr>
        <p:spPr>
          <a:xfrm>
            <a:off x="1981200" y="990601"/>
            <a:ext cx="822960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Is methane a greenhouse gas? If so, it needs to show vibrations that change its center of mass… </a:t>
            </a:r>
          </a:p>
        </p:txBody>
      </p:sp>
      <p:sp>
        <p:nvSpPr>
          <p:cNvPr id="338" name="Also, the fact that there are absorptions of IR energy (the lowered transmittances at ~1200 and 3000 cm-1) indicate that methane can absorb IR radiation and act as a greenhouse gas."/>
          <p:cNvSpPr txBox="1"/>
          <p:nvPr/>
        </p:nvSpPr>
        <p:spPr>
          <a:xfrm>
            <a:off x="1981200" y="5553669"/>
            <a:ext cx="84582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Also, the fact that there are absorptions of IR energy (the lowered transmittances at ~1200 and 3000 cm</a:t>
            </a:r>
            <a:r>
              <a:rPr baseline="30000"/>
              <a:t>-1</a:t>
            </a:r>
            <a:r>
              <a:t>) indicate that methane can absorb IR radiation and act as a greenhouse gas.</a:t>
            </a:r>
          </a:p>
        </p:txBody>
      </p:sp>
    </p:spTree>
    <p:extLst>
      <p:ext uri="{BB962C8B-B14F-4D97-AF65-F5344CB8AC3E}">
        <p14:creationId xmlns:p14="http://schemas.microsoft.com/office/powerpoint/2010/main" val="2237295988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 advAuto="0"/>
      <p:bldP spid="338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reenhouse effect, Solar Spectrum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Greenhouse effect, Solar Spectrum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58000" y="63976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2</a:t>
            </a:fld>
            <a:endParaRPr/>
          </a:p>
        </p:txBody>
      </p:sp>
      <p:pic>
        <p:nvPicPr>
          <p:cNvPr id="182" name="Solar_Spectrum.png" descr="Solar_Spectru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90599"/>
            <a:ext cx="4572000" cy="340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FIG04 copy" descr="FIG04 copy"/>
          <p:cNvPicPr>
            <a:picLocks noChangeAspect="1"/>
          </p:cNvPicPr>
          <p:nvPr/>
        </p:nvPicPr>
        <p:blipFill>
          <a:blip r:embed="rId3"/>
          <a:srcRect l="152" t="193" r="151" b="193"/>
          <a:stretch>
            <a:fillRect/>
          </a:stretch>
        </p:blipFill>
        <p:spPr>
          <a:xfrm>
            <a:off x="6477000" y="3276599"/>
            <a:ext cx="3976870" cy="312521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Prof Keith Shine at the University of Reading"/>
          <p:cNvSpPr txBox="1"/>
          <p:nvPr/>
        </p:nvSpPr>
        <p:spPr>
          <a:xfrm>
            <a:off x="6934200" y="6581002"/>
            <a:ext cx="335280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r>
              <a:rPr sz="1200"/>
              <a:t>Prof Keith Shine at the University of Reading </a:t>
            </a:r>
          </a:p>
        </p:txBody>
      </p:sp>
      <p:sp>
        <p:nvSpPr>
          <p:cNvPr id="185" name="Light in"/>
          <p:cNvSpPr txBox="1"/>
          <p:nvPr/>
        </p:nvSpPr>
        <p:spPr>
          <a:xfrm>
            <a:off x="3276601" y="4495800"/>
            <a:ext cx="7763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Light in</a:t>
            </a:r>
          </a:p>
        </p:txBody>
      </p:sp>
      <p:sp>
        <p:nvSpPr>
          <p:cNvPr id="186" name="Light out"/>
          <p:cNvSpPr txBox="1"/>
          <p:nvPr/>
        </p:nvSpPr>
        <p:spPr>
          <a:xfrm>
            <a:off x="8305800" y="2743200"/>
            <a:ext cx="92217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Light out</a:t>
            </a:r>
          </a:p>
        </p:txBody>
      </p:sp>
      <p:sp>
        <p:nvSpPr>
          <p:cNvPr id="187" name="1μm=1000 nm"/>
          <p:cNvSpPr txBox="1"/>
          <p:nvPr/>
        </p:nvSpPr>
        <p:spPr>
          <a:xfrm>
            <a:off x="6324601" y="2819400"/>
            <a:ext cx="146289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1μm=1000 nm</a:t>
            </a:r>
          </a:p>
        </p:txBody>
      </p:sp>
      <p:grpSp>
        <p:nvGrpSpPr>
          <p:cNvPr id="195" name="Group"/>
          <p:cNvGrpSpPr/>
          <p:nvPr/>
        </p:nvGrpSpPr>
        <p:grpSpPr>
          <a:xfrm>
            <a:off x="8458201" y="991237"/>
            <a:ext cx="1712461" cy="1468437"/>
            <a:chOff x="0" y="0"/>
            <a:chExt cx="1712460" cy="1468436"/>
          </a:xfrm>
        </p:grpSpPr>
        <p:pic>
          <p:nvPicPr>
            <p:cNvPr id="188" name="image5.png" descr="image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7334" y="422967"/>
              <a:ext cx="625526" cy="544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9" name="Line"/>
            <p:cNvSpPr/>
            <p:nvPr/>
          </p:nvSpPr>
          <p:spPr>
            <a:xfrm flipH="1" flipV="1">
              <a:off x="-1" y="361103"/>
              <a:ext cx="398688" cy="219106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90" name="Line"/>
            <p:cNvSpPr/>
            <p:nvPr/>
          </p:nvSpPr>
          <p:spPr>
            <a:xfrm flipV="1">
              <a:off x="861590" y="0"/>
              <a:ext cx="1" cy="361738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91" name="Line"/>
            <p:cNvSpPr/>
            <p:nvPr/>
          </p:nvSpPr>
          <p:spPr>
            <a:xfrm flipV="1">
              <a:off x="1383372" y="361103"/>
              <a:ext cx="329089" cy="219106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92" name="Line"/>
            <p:cNvSpPr/>
            <p:nvPr/>
          </p:nvSpPr>
          <p:spPr>
            <a:xfrm flipH="1">
              <a:off x="78191" y="1033886"/>
              <a:ext cx="320495" cy="299015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93" name="Line"/>
            <p:cNvSpPr/>
            <p:nvPr/>
          </p:nvSpPr>
          <p:spPr>
            <a:xfrm>
              <a:off x="1383372" y="1057944"/>
              <a:ext cx="329089" cy="27495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  <p:sp>
          <p:nvSpPr>
            <p:cNvPr id="194" name="Line"/>
            <p:cNvSpPr/>
            <p:nvPr/>
          </p:nvSpPr>
          <p:spPr>
            <a:xfrm>
              <a:off x="859461" y="1058580"/>
              <a:ext cx="1" cy="409857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prstDash val="solid"/>
              <a:round/>
              <a:tailEnd type="triangle" w="med" len="med"/>
            </a:ln>
            <a:effectLst>
              <a:outerShdw blurRad="12700" dist="20000" dir="5400000" rotWithShape="0">
                <a:srgbClr val="808080">
                  <a:alpha val="37999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 sz="1200"/>
            </a:p>
          </p:txBody>
        </p:sp>
      </p:grpSp>
    </p:spTree>
    <p:extLst>
      <p:ext uri="{BB962C8B-B14F-4D97-AF65-F5344CB8AC3E}">
        <p14:creationId xmlns:p14="http://schemas.microsoft.com/office/powerpoint/2010/main" val="2211418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eub48763_03_16" descr="eub48763_03_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1" y="1828801"/>
            <a:ext cx="7932739" cy="2465389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Review of How Light Interacts with Matter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Review of How Light Interacts with Matter</a:t>
            </a:r>
          </a:p>
        </p:txBody>
      </p:sp>
      <p:sp>
        <p:nvSpPr>
          <p:cNvPr id="342" name="Visible—depending on the energy and substance of interest, sometimes it breaks bonds, sometimes not; vibrations almost always accompany the excitation; in some cases visible light is re-emitted by the excited substance (fluorescence and phosphorescence)"/>
          <p:cNvSpPr txBox="1"/>
          <p:nvPr/>
        </p:nvSpPr>
        <p:spPr>
          <a:xfrm>
            <a:off x="1905000" y="4800600"/>
            <a:ext cx="85344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Visible—depending on the energy and substance of interest, sometimes it breaks bonds, sometimes not; vibrations almost always accompany the excitation; in some cases visible light is re-emitted by the excited substance (fluorescence and phosphorescence)</a:t>
            </a:r>
          </a:p>
        </p:txBody>
      </p:sp>
    </p:spTree>
    <p:extLst>
      <p:ext uri="{BB962C8B-B14F-4D97-AF65-F5344CB8AC3E}">
        <p14:creationId xmlns:p14="http://schemas.microsoft.com/office/powerpoint/2010/main" val="208623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eub48763_03_18" descr="eub48763_03_18"/>
          <p:cNvPicPr>
            <a:picLocks noChangeAspect="1"/>
          </p:cNvPicPr>
          <p:nvPr/>
        </p:nvPicPr>
        <p:blipFill>
          <a:blip r:embed="rId2"/>
          <a:srcRect t="4425"/>
          <a:stretch>
            <a:fillRect/>
          </a:stretch>
        </p:blipFill>
        <p:spPr>
          <a:xfrm>
            <a:off x="3899535" y="3482538"/>
            <a:ext cx="6042572" cy="3036516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6 Gt"/>
          <p:cNvSpPr txBox="1"/>
          <p:nvPr/>
        </p:nvSpPr>
        <p:spPr>
          <a:xfrm>
            <a:off x="10106660" y="4397071"/>
            <a:ext cx="48506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t>6 Gt</a:t>
            </a:r>
          </a:p>
        </p:txBody>
      </p:sp>
      <p:sp>
        <p:nvSpPr>
          <p:cNvPr id="346" name="Line"/>
          <p:cNvSpPr/>
          <p:nvPr/>
        </p:nvSpPr>
        <p:spPr>
          <a:xfrm>
            <a:off x="9830754" y="3813577"/>
            <a:ext cx="204787" cy="151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109"/>
                  <a:pt x="10800" y="243"/>
                </a:cubicBezTo>
                <a:lnTo>
                  <a:pt x="10800" y="10557"/>
                </a:lnTo>
                <a:cubicBezTo>
                  <a:pt x="10800" y="10691"/>
                  <a:pt x="15635" y="10800"/>
                  <a:pt x="21600" y="10800"/>
                </a:cubicBezTo>
                <a:cubicBezTo>
                  <a:pt x="15635" y="10800"/>
                  <a:pt x="10800" y="10909"/>
                  <a:pt x="10800" y="11043"/>
                </a:cubicBezTo>
                <a:lnTo>
                  <a:pt x="10800" y="21357"/>
                </a:lnTo>
                <a:cubicBezTo>
                  <a:pt x="10800" y="21491"/>
                  <a:pt x="5965" y="21600"/>
                  <a:pt x="0" y="21600"/>
                </a:cubicBezTo>
              </a:path>
            </a:pathLst>
          </a:custGeom>
          <a:ln w="25400">
            <a:solidFill>
              <a:srgbClr val="FF0000"/>
            </a:solidFill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0000"/>
                </a:solidFill>
              </a:defRPr>
            </a:pPr>
            <a:endParaRPr/>
          </a:p>
        </p:txBody>
      </p:sp>
      <p:sp>
        <p:nvSpPr>
          <p:cNvPr id="347" name="US Emissions of CO2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US Emissions of CO</a:t>
            </a:r>
            <a:r>
              <a:rPr baseline="-25000"/>
              <a:t>2</a:t>
            </a:r>
          </a:p>
        </p:txBody>
      </p:sp>
      <p:sp>
        <p:nvSpPr>
          <p:cNvPr id="348" name="If CO2 is participating in the enhanced greenhouse effect, it would be good to know how much is being made with respect to how much C is in the world…"/>
          <p:cNvSpPr txBox="1"/>
          <p:nvPr/>
        </p:nvSpPr>
        <p:spPr>
          <a:xfrm>
            <a:off x="1905000" y="874643"/>
            <a:ext cx="8382000" cy="660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If CO</a:t>
            </a:r>
            <a:r>
              <a:rPr baseline="-25000"/>
              <a:t>2</a:t>
            </a:r>
            <a:r>
              <a:t> is participating in the </a:t>
            </a:r>
            <a:r>
              <a:rPr i="1"/>
              <a:t>enhanced</a:t>
            </a:r>
            <a:r>
              <a:t> greenhouse effect, it would be good to know how much is being made with respect to how much C is in the world…</a:t>
            </a:r>
          </a:p>
        </p:txBody>
      </p:sp>
      <p:sp>
        <p:nvSpPr>
          <p:cNvPr id="349" name="Gt=gigatonne (a billion (109) metric tons, 2200 billion pounds (2.2x1012)"/>
          <p:cNvSpPr txBox="1"/>
          <p:nvPr/>
        </p:nvSpPr>
        <p:spPr>
          <a:xfrm>
            <a:off x="2749284" y="6432232"/>
            <a:ext cx="678878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Gt=gigatonne (a billion (10</a:t>
            </a:r>
            <a:r>
              <a:rPr baseline="30000"/>
              <a:t>9</a:t>
            </a:r>
            <a:r>
              <a:t>) metric tons, 2200 billion pounds (2.2x10</a:t>
            </a:r>
            <a:r>
              <a:rPr baseline="30000"/>
              <a:t>12</a:t>
            </a:r>
            <a:r>
              <a:t>)</a:t>
            </a:r>
          </a:p>
        </p:txBody>
      </p:sp>
      <p:pic>
        <p:nvPicPr>
          <p:cNvPr id="350" name="chart3.png" descr="chart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24606" y="1571881"/>
            <a:ext cx="4698129" cy="23408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3756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arbon Emissions During Industrial Ti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Carbon Emissions During Industrial Times</a:t>
            </a:r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858000" y="6397625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6CB4B4D-7CA3-9044-876B-883B54F8677D}" type="slidenum">
              <a:rPr lang="en-US" smtClean="0"/>
              <a:pPr/>
              <a:t>22</a:t>
            </a:fld>
            <a:endParaRPr/>
          </a:p>
        </p:txBody>
      </p:sp>
      <p:pic>
        <p:nvPicPr>
          <p:cNvPr id="354" name="Screen Shot 2015-03-04 at 5.58.06 PM.png" descr="Screen Shot 2015-03-04 at 5.58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470" y="1007987"/>
            <a:ext cx="6146801" cy="5257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375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ources"/>
          <p:cNvSpPr txBox="1"/>
          <p:nvPr/>
        </p:nvSpPr>
        <p:spPr>
          <a:xfrm rot="16200000">
            <a:off x="1440979" y="3498447"/>
            <a:ext cx="82150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Sources</a:t>
            </a:r>
          </a:p>
        </p:txBody>
      </p:sp>
      <p:sp>
        <p:nvSpPr>
          <p:cNvPr id="357" name="End Uses"/>
          <p:cNvSpPr txBox="1"/>
          <p:nvPr/>
        </p:nvSpPr>
        <p:spPr>
          <a:xfrm rot="5400000">
            <a:off x="10010323" y="3334746"/>
            <a:ext cx="94352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End Uses</a:t>
            </a:r>
          </a:p>
        </p:txBody>
      </p:sp>
      <p:sp>
        <p:nvSpPr>
          <p:cNvPr id="358" name="In millions of metric tons"/>
          <p:cNvSpPr txBox="1"/>
          <p:nvPr/>
        </p:nvSpPr>
        <p:spPr>
          <a:xfrm>
            <a:off x="6781800" y="6488667"/>
            <a:ext cx="3810000" cy="369332"/>
          </a:xfrm>
          <a:prstGeom prst="rect">
            <a:avLst/>
          </a:prstGeom>
          <a:ln>
            <a:solidFill>
              <a:schemeClr val="accent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t>In millions of metric tons</a:t>
            </a:r>
          </a:p>
        </p:txBody>
      </p:sp>
      <p:sp>
        <p:nvSpPr>
          <p:cNvPr id="359" name="A Different Look at US CO2 Emissions (2013)"/>
          <p:cNvSpPr txBox="1">
            <a:spLocks noGrp="1"/>
          </p:cNvSpPr>
          <p:nvPr>
            <p:ph type="title"/>
          </p:nvPr>
        </p:nvSpPr>
        <p:spPr>
          <a:xfrm>
            <a:off x="990600" y="180975"/>
            <a:ext cx="9220200" cy="64555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A Different Look at US CO</a:t>
            </a:r>
            <a:r>
              <a:rPr baseline="-25000" dirty="0"/>
              <a:t>2</a:t>
            </a:r>
            <a:r>
              <a:rPr dirty="0"/>
              <a:t> Emissions (2013)</a:t>
            </a:r>
          </a:p>
        </p:txBody>
      </p:sp>
      <p:pic>
        <p:nvPicPr>
          <p:cNvPr id="360" name="2013USCarbon.pdf" descr="2013USCarbon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8229600" cy="5486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7682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eub48763_03_17" descr="eub48763_03_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562" y="869951"/>
            <a:ext cx="8732838" cy="4805363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Gt=gigatonne (a billion metric tons (109), 2200 billion pounds (2.2x1012)"/>
          <p:cNvSpPr txBox="1"/>
          <p:nvPr/>
        </p:nvSpPr>
        <p:spPr>
          <a:xfrm>
            <a:off x="1523999" y="6488112"/>
            <a:ext cx="678878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t>Gt=gigatonne (a billion metric tons (10</a:t>
            </a:r>
            <a:r>
              <a:rPr baseline="30000"/>
              <a:t>9</a:t>
            </a:r>
            <a:r>
              <a:t>), 2200 billion pounds (2.2x10</a:t>
            </a:r>
            <a:r>
              <a:rPr baseline="30000"/>
              <a:t>12</a:t>
            </a:r>
            <a:r>
              <a:t>)</a:t>
            </a:r>
          </a:p>
        </p:txBody>
      </p:sp>
      <p:sp>
        <p:nvSpPr>
          <p:cNvPr id="364" name="Arrow"/>
          <p:cNvSpPr/>
          <p:nvPr/>
        </p:nvSpPr>
        <p:spPr>
          <a:xfrm>
            <a:off x="4549775" y="1093787"/>
            <a:ext cx="1004888" cy="344488"/>
          </a:xfrm>
          <a:prstGeom prst="rightArrow">
            <a:avLst>
              <a:gd name="adj1" fmla="val 50000"/>
              <a:gd name="adj2" fmla="val 49995"/>
            </a:avLst>
          </a:prstGeom>
          <a:solidFill>
            <a:srgbClr val="FF0000"/>
          </a:solidFill>
          <a:ln>
            <a:solidFill>
              <a:srgbClr val="FF0000"/>
            </a:solidFill>
            <a:miter/>
          </a:ln>
          <a:effectLst>
            <a:outerShdw blurRad="12700" dist="23000" dir="5400000" rotWithShape="0">
              <a:srgbClr val="808080">
                <a:alpha val="34998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65" name="Arrow"/>
          <p:cNvSpPr/>
          <p:nvPr/>
        </p:nvSpPr>
        <p:spPr>
          <a:xfrm rot="10800000">
            <a:off x="5935662" y="4981575"/>
            <a:ext cx="1006476" cy="34290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FF0000"/>
          </a:solidFill>
          <a:ln>
            <a:solidFill>
              <a:srgbClr val="FF0000"/>
            </a:solidFill>
            <a:miter/>
          </a:ln>
          <a:effectLst>
            <a:outerShdw blurRad="12700" dist="23000" dir="5400000" rotWithShape="0">
              <a:srgbClr val="808080">
                <a:alpha val="34998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66" name="Arrow"/>
          <p:cNvSpPr/>
          <p:nvPr/>
        </p:nvSpPr>
        <p:spPr>
          <a:xfrm rot="10800000">
            <a:off x="7543801" y="2857501"/>
            <a:ext cx="1006475" cy="344489"/>
          </a:xfrm>
          <a:prstGeom prst="rightArrow">
            <a:avLst>
              <a:gd name="adj1" fmla="val 50000"/>
              <a:gd name="adj2" fmla="val 50006"/>
            </a:avLst>
          </a:prstGeom>
          <a:solidFill>
            <a:srgbClr val="FF0000"/>
          </a:solidFill>
          <a:ln>
            <a:solidFill>
              <a:srgbClr val="FF0000"/>
            </a:solidFill>
            <a:miter/>
          </a:ln>
          <a:effectLst>
            <a:outerShdw blurRad="12700" dist="23000" dir="5400000" rotWithShape="0">
              <a:srgbClr val="808080">
                <a:alpha val="34998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367" name="Line"/>
          <p:cNvSpPr/>
          <p:nvPr/>
        </p:nvSpPr>
        <p:spPr>
          <a:xfrm>
            <a:off x="3048000" y="2541587"/>
            <a:ext cx="2209800" cy="506414"/>
          </a:xfrm>
          <a:prstGeom prst="line">
            <a:avLst/>
          </a:prstGeom>
          <a:ln w="25400">
            <a:solidFill>
              <a:srgbClr val="008000"/>
            </a:solidFill>
            <a:headEnd type="triangle"/>
            <a:tailEnd type="triangle"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368" name="Line"/>
          <p:cNvSpPr/>
          <p:nvPr/>
        </p:nvSpPr>
        <p:spPr>
          <a:xfrm flipV="1">
            <a:off x="7543800" y="1981200"/>
            <a:ext cx="157164" cy="361951"/>
          </a:xfrm>
          <a:prstGeom prst="line">
            <a:avLst/>
          </a:prstGeom>
          <a:ln w="25400">
            <a:solidFill>
              <a:srgbClr val="008000"/>
            </a:solidFill>
            <a:headEnd type="triangle"/>
            <a:tailEnd type="triangle"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369" name="Line"/>
          <p:cNvSpPr/>
          <p:nvPr/>
        </p:nvSpPr>
        <p:spPr>
          <a:xfrm flipH="1" flipV="1">
            <a:off x="3703639" y="2316164"/>
            <a:ext cx="241301" cy="762001"/>
          </a:xfrm>
          <a:prstGeom prst="line">
            <a:avLst/>
          </a:prstGeom>
          <a:ln w="25400">
            <a:solidFill>
              <a:srgbClr val="FF6600"/>
            </a:solidFill>
            <a:headEnd type="triangle"/>
            <a:tailEnd type="triangle"/>
          </a:ln>
          <a:effectLst>
            <a:outerShdw blurRad="12700" dist="20000" dir="5400000" rotWithShape="0">
              <a:srgbClr val="808080">
                <a:alpha val="37999"/>
              </a:srgbClr>
            </a:outerShdw>
          </a:effectLst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370" name="De-reforestation 1 Gt/year…"/>
          <p:cNvSpPr txBox="1"/>
          <p:nvPr/>
        </p:nvSpPr>
        <p:spPr>
          <a:xfrm>
            <a:off x="1673224" y="5675313"/>
            <a:ext cx="249164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600">
                <a:solidFill>
                  <a:srgbClr val="FF0000"/>
                </a:solidFill>
              </a:rPr>
              <a:t>De-reforestation 1 Gt/year</a:t>
            </a:r>
          </a:p>
          <a:p>
            <a:r>
              <a:rPr sz="1600">
                <a:solidFill>
                  <a:srgbClr val="FF0000"/>
                </a:solidFill>
              </a:rPr>
              <a:t>Burning fossil fuels 6 Gt/year</a:t>
            </a:r>
          </a:p>
          <a:p>
            <a:r>
              <a:rPr sz="1600">
                <a:solidFill>
                  <a:srgbClr val="FF0000"/>
                </a:solidFill>
              </a:rPr>
              <a:t>Total: 7 Gt/year</a:t>
            </a:r>
          </a:p>
        </p:txBody>
      </p:sp>
      <p:sp>
        <p:nvSpPr>
          <p:cNvPr id="371" name="Net to ocean 2 Gt/year…"/>
          <p:cNvSpPr txBox="1"/>
          <p:nvPr/>
        </p:nvSpPr>
        <p:spPr>
          <a:xfrm>
            <a:off x="4430714" y="5657851"/>
            <a:ext cx="319189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600">
                <a:solidFill>
                  <a:srgbClr val="008000"/>
                </a:solidFill>
              </a:rPr>
              <a:t>Net to ocean 2 Gt/year</a:t>
            </a:r>
          </a:p>
          <a:p>
            <a:r>
              <a:rPr sz="1600">
                <a:solidFill>
                  <a:srgbClr val="008000"/>
                </a:solidFill>
              </a:rPr>
              <a:t>Respiration-Photosynthesis 1 Gt/year</a:t>
            </a:r>
          </a:p>
          <a:p>
            <a:r>
              <a:rPr sz="1600">
                <a:solidFill>
                  <a:srgbClr val="008000"/>
                </a:solidFill>
              </a:rPr>
              <a:t>Total: 3 Gt/year</a:t>
            </a:r>
          </a:p>
        </p:txBody>
      </p:sp>
      <p:sp>
        <p:nvSpPr>
          <p:cNvPr id="372" name="~3-4 Gt C/year addition to atmosphere"/>
          <p:cNvSpPr txBox="1"/>
          <p:nvPr/>
        </p:nvSpPr>
        <p:spPr>
          <a:xfrm>
            <a:off x="6975476" y="6173787"/>
            <a:ext cx="373057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00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t>~3-4 Gt C/year addition to atmosphere</a:t>
            </a:r>
          </a:p>
        </p:txBody>
      </p:sp>
      <p:sp>
        <p:nvSpPr>
          <p:cNvPr id="373" name="Carbon (C) Cycle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Carbon (C) Cycle</a:t>
            </a:r>
          </a:p>
        </p:txBody>
      </p:sp>
      <p:sp>
        <p:nvSpPr>
          <p:cNvPr id="374" name="Oval"/>
          <p:cNvSpPr/>
          <p:nvPr/>
        </p:nvSpPr>
        <p:spPr>
          <a:xfrm>
            <a:off x="6430963" y="2682875"/>
            <a:ext cx="1066801" cy="838200"/>
          </a:xfrm>
          <a:prstGeom prst="ellipse">
            <a:avLst/>
          </a:prstGeom>
          <a:solidFill>
            <a:schemeClr val="accent1">
              <a:alpha val="27000"/>
            </a:schemeClr>
          </a:solidFill>
          <a:ln w="25400">
            <a:solidFill>
              <a:srgbClr val="FF9900"/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567811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 animBg="1" advAuto="0"/>
      <p:bldP spid="365" grpId="0" animBg="1" advAuto="0"/>
      <p:bldP spid="366" grpId="0" animBg="1" advAuto="0"/>
      <p:bldP spid="367" grpId="0" animBg="1" advAuto="0"/>
      <p:bldP spid="368" grpId="0" animBg="1" advAuto="0"/>
      <p:bldP spid="369" grpId="0" animBg="1" advAuto="0"/>
      <p:bldP spid="370" grpId="0" animBg="1" advAuto="0"/>
      <p:bldP spid="371" grpId="0" animBg="1" advAuto="0"/>
      <p:bldP spid="372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rrelation Between CO2 Levels and Temperature"/>
          <p:cNvSpPr txBox="1">
            <a:spLocks noGrp="1"/>
          </p:cNvSpPr>
          <p:nvPr>
            <p:ph type="title"/>
          </p:nvPr>
        </p:nvSpPr>
        <p:spPr>
          <a:xfrm>
            <a:off x="1981200" y="180975"/>
            <a:ext cx="8229600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Correlation Between CO</a:t>
            </a:r>
            <a:r>
              <a:rPr baseline="-25000"/>
              <a:t>2</a:t>
            </a:r>
            <a:r>
              <a:t> Levels and Temperature</a:t>
            </a:r>
          </a:p>
        </p:txBody>
      </p:sp>
      <p:sp>
        <p:nvSpPr>
          <p:cNvPr id="198" name="How do we know about carbon dioxide and temperature in the past? Enter Antarctica……"/>
          <p:cNvSpPr txBox="1">
            <a:spLocks noGrp="1"/>
          </p:cNvSpPr>
          <p:nvPr>
            <p:ph type="body" sz="half" idx="1"/>
          </p:nvPr>
        </p:nvSpPr>
        <p:spPr>
          <a:xfrm>
            <a:off x="1905000" y="990600"/>
            <a:ext cx="3276600" cy="5486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t>How do we know about carbon dioxide and temperature in the past? Enter Antarctica…</a:t>
            </a:r>
          </a:p>
          <a:p>
            <a:r>
              <a:t>CO</a:t>
            </a:r>
            <a:r>
              <a:rPr baseline="-25000"/>
              <a:t>2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rPr b="1"/>
              <a:t>directly</a:t>
            </a:r>
            <a:r>
              <a:t> measured in gas bubbles trapped in ice </a:t>
            </a:r>
          </a:p>
          <a:p>
            <a:r>
              <a:t>Temperature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rPr b="1"/>
              <a:t>indirectly</a:t>
            </a:r>
            <a:r>
              <a:t> measured by looking at </a:t>
            </a:r>
            <a:r>
              <a:rPr baseline="30000"/>
              <a:t>2</a:t>
            </a:r>
            <a:r>
              <a:t>H:</a:t>
            </a:r>
            <a:r>
              <a:rPr baseline="30000"/>
              <a:t>1</a:t>
            </a:r>
            <a:r>
              <a:t>H ratios in the ice: water that contains </a:t>
            </a:r>
            <a:r>
              <a:rPr baseline="30000"/>
              <a:t>2</a:t>
            </a:r>
            <a:r>
              <a:t>H isotopes condenses more readily than water with </a:t>
            </a:r>
            <a:r>
              <a:rPr baseline="30000"/>
              <a:t>1</a:t>
            </a:r>
            <a:r>
              <a:t>H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the </a:t>
            </a:r>
            <a:r>
              <a:rPr baseline="30000"/>
              <a:t>2</a:t>
            </a:r>
            <a:r>
              <a:t>H:</a:t>
            </a:r>
            <a:r>
              <a:rPr baseline="30000"/>
              <a:t>1</a:t>
            </a:r>
            <a:r>
              <a:t>H ratio depends on temperature (beyond the scope of this course at this time)</a:t>
            </a:r>
          </a:p>
          <a:p>
            <a:r>
              <a:t>The CO</a:t>
            </a:r>
            <a:r>
              <a:rPr baseline="-25000"/>
              <a:t>2</a:t>
            </a:r>
            <a:r>
              <a:t> and T data appear to be </a:t>
            </a:r>
            <a:r>
              <a:rPr b="1"/>
              <a:t>correlated</a:t>
            </a:r>
          </a:p>
        </p:txBody>
      </p:sp>
      <p:pic>
        <p:nvPicPr>
          <p:cNvPr id="199" name="eub48763_03_04" descr="eub48763_03_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088" y="914400"/>
            <a:ext cx="5192713" cy="5791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997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"/>
          <p:cNvSpPr/>
          <p:nvPr/>
        </p:nvSpPr>
        <p:spPr>
          <a:xfrm>
            <a:off x="5282048" y="0"/>
            <a:ext cx="5385952" cy="8382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pic>
        <p:nvPicPr>
          <p:cNvPr id="202" name="eub48763_03_05" descr="eub48763_03_05"/>
          <p:cNvPicPr>
            <a:picLocks noChangeAspect="1"/>
          </p:cNvPicPr>
          <p:nvPr/>
        </p:nvPicPr>
        <p:blipFill>
          <a:blip r:embed="rId2"/>
          <a:srcRect l="3574" t="2206"/>
          <a:stretch>
            <a:fillRect/>
          </a:stretch>
        </p:blipFill>
        <p:spPr>
          <a:xfrm>
            <a:off x="5334000" y="381001"/>
            <a:ext cx="5105401" cy="380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eub48763_03_06" descr="eub48763_03_06"/>
          <p:cNvPicPr>
            <a:picLocks noChangeAspect="1"/>
          </p:cNvPicPr>
          <p:nvPr/>
        </p:nvPicPr>
        <p:blipFill>
          <a:blip r:embed="rId3"/>
          <a:srcRect l="3044" t="2878" b="7893"/>
          <a:stretch>
            <a:fillRect/>
          </a:stretch>
        </p:blipFill>
        <p:spPr>
          <a:xfrm>
            <a:off x="6324600" y="3789363"/>
            <a:ext cx="4021138" cy="23622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Line"/>
          <p:cNvSpPr/>
          <p:nvPr/>
        </p:nvSpPr>
        <p:spPr>
          <a:xfrm flipV="1">
            <a:off x="6039803" y="353060"/>
            <a:ext cx="1" cy="6096001"/>
          </a:xfrm>
          <a:prstGeom prst="line">
            <a:avLst/>
          </a:prstGeom>
          <a:ln w="15875">
            <a:solidFill>
              <a:srgbClr val="008000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05" name="Line"/>
          <p:cNvSpPr/>
          <p:nvPr/>
        </p:nvSpPr>
        <p:spPr>
          <a:xfrm flipV="1">
            <a:off x="9533890" y="200660"/>
            <a:ext cx="1" cy="6248401"/>
          </a:xfrm>
          <a:prstGeom prst="line">
            <a:avLst/>
          </a:prstGeom>
          <a:ln w="15875">
            <a:solidFill>
              <a:srgbClr val="008000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06" name="Line"/>
          <p:cNvSpPr/>
          <p:nvPr/>
        </p:nvSpPr>
        <p:spPr>
          <a:xfrm flipV="1">
            <a:off x="7203440" y="124460"/>
            <a:ext cx="1" cy="6324601"/>
          </a:xfrm>
          <a:prstGeom prst="line">
            <a:avLst/>
          </a:prstGeom>
          <a:ln w="15875">
            <a:solidFill>
              <a:srgbClr val="008000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07" name="Line"/>
          <p:cNvSpPr/>
          <p:nvPr/>
        </p:nvSpPr>
        <p:spPr>
          <a:xfrm flipH="1" flipV="1">
            <a:off x="7791450" y="158750"/>
            <a:ext cx="1589" cy="6289676"/>
          </a:xfrm>
          <a:prstGeom prst="line">
            <a:avLst/>
          </a:prstGeom>
          <a:ln w="15875">
            <a:solidFill>
              <a:srgbClr val="008000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08" name="Line"/>
          <p:cNvSpPr/>
          <p:nvPr/>
        </p:nvSpPr>
        <p:spPr>
          <a:xfrm flipV="1">
            <a:off x="8370253" y="124460"/>
            <a:ext cx="1" cy="6324601"/>
          </a:xfrm>
          <a:prstGeom prst="line">
            <a:avLst/>
          </a:prstGeom>
          <a:ln w="15875">
            <a:solidFill>
              <a:srgbClr val="008000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09" name="Line"/>
          <p:cNvSpPr/>
          <p:nvPr/>
        </p:nvSpPr>
        <p:spPr>
          <a:xfrm flipV="1">
            <a:off x="8948103" y="124460"/>
            <a:ext cx="1" cy="6324601"/>
          </a:xfrm>
          <a:prstGeom prst="line">
            <a:avLst/>
          </a:prstGeom>
          <a:ln w="15875">
            <a:solidFill>
              <a:srgbClr val="008000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10" name="Line"/>
          <p:cNvSpPr/>
          <p:nvPr/>
        </p:nvSpPr>
        <p:spPr>
          <a:xfrm flipV="1">
            <a:off x="10122853" y="48261"/>
            <a:ext cx="1" cy="6400801"/>
          </a:xfrm>
          <a:prstGeom prst="line">
            <a:avLst/>
          </a:prstGeom>
          <a:ln w="15875">
            <a:solidFill>
              <a:srgbClr val="008000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11" name="Line"/>
          <p:cNvSpPr/>
          <p:nvPr/>
        </p:nvSpPr>
        <p:spPr>
          <a:xfrm flipV="1">
            <a:off x="6617654" y="200660"/>
            <a:ext cx="1" cy="6248401"/>
          </a:xfrm>
          <a:prstGeom prst="line">
            <a:avLst/>
          </a:prstGeom>
          <a:ln w="15875">
            <a:solidFill>
              <a:srgbClr val="008000"/>
            </a:solidFill>
            <a:bevel/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200"/>
          </a:p>
        </p:txBody>
      </p:sp>
      <p:sp>
        <p:nvSpPr>
          <p:cNvPr id="212" name="1860"/>
          <p:cNvSpPr txBox="1"/>
          <p:nvPr/>
        </p:nvSpPr>
        <p:spPr>
          <a:xfrm>
            <a:off x="5791200" y="6432550"/>
            <a:ext cx="5604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800"/>
            </a:pPr>
            <a:r>
              <a:t>1860</a:t>
            </a:r>
          </a:p>
        </p:txBody>
      </p:sp>
      <p:sp>
        <p:nvSpPr>
          <p:cNvPr id="213" name="1880"/>
          <p:cNvSpPr txBox="1"/>
          <p:nvPr/>
        </p:nvSpPr>
        <p:spPr>
          <a:xfrm>
            <a:off x="6334125" y="6432550"/>
            <a:ext cx="5604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800"/>
            </a:pPr>
            <a:r>
              <a:t>1880</a:t>
            </a:r>
          </a:p>
        </p:txBody>
      </p:sp>
      <p:sp>
        <p:nvSpPr>
          <p:cNvPr id="214" name="1900"/>
          <p:cNvSpPr txBox="1"/>
          <p:nvPr/>
        </p:nvSpPr>
        <p:spPr>
          <a:xfrm>
            <a:off x="6921500" y="6432550"/>
            <a:ext cx="5604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800"/>
            </a:pPr>
            <a:r>
              <a:t>1900</a:t>
            </a:r>
          </a:p>
        </p:txBody>
      </p:sp>
      <p:sp>
        <p:nvSpPr>
          <p:cNvPr id="215" name="1920"/>
          <p:cNvSpPr txBox="1"/>
          <p:nvPr/>
        </p:nvSpPr>
        <p:spPr>
          <a:xfrm>
            <a:off x="7512050" y="6432550"/>
            <a:ext cx="5604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800"/>
            </a:pPr>
            <a:r>
              <a:t>1920</a:t>
            </a:r>
          </a:p>
        </p:txBody>
      </p:sp>
      <p:sp>
        <p:nvSpPr>
          <p:cNvPr id="216" name="1940"/>
          <p:cNvSpPr txBox="1"/>
          <p:nvPr/>
        </p:nvSpPr>
        <p:spPr>
          <a:xfrm>
            <a:off x="8077200" y="6432550"/>
            <a:ext cx="5604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800"/>
            </a:pPr>
            <a:r>
              <a:t>1940</a:t>
            </a:r>
          </a:p>
        </p:txBody>
      </p:sp>
      <p:sp>
        <p:nvSpPr>
          <p:cNvPr id="217" name="1960"/>
          <p:cNvSpPr txBox="1"/>
          <p:nvPr/>
        </p:nvSpPr>
        <p:spPr>
          <a:xfrm>
            <a:off x="8662988" y="6432550"/>
            <a:ext cx="5604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800"/>
            </a:pPr>
            <a:r>
              <a:t>1960</a:t>
            </a:r>
          </a:p>
        </p:txBody>
      </p:sp>
      <p:sp>
        <p:nvSpPr>
          <p:cNvPr id="218" name="1980"/>
          <p:cNvSpPr txBox="1"/>
          <p:nvPr/>
        </p:nvSpPr>
        <p:spPr>
          <a:xfrm>
            <a:off x="9251950" y="6432550"/>
            <a:ext cx="5604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800"/>
            </a:pPr>
            <a:r>
              <a:t>1980</a:t>
            </a:r>
          </a:p>
        </p:txBody>
      </p:sp>
      <p:sp>
        <p:nvSpPr>
          <p:cNvPr id="219" name="2000"/>
          <p:cNvSpPr txBox="1"/>
          <p:nvPr/>
        </p:nvSpPr>
        <p:spPr>
          <a:xfrm>
            <a:off x="9836150" y="6432550"/>
            <a:ext cx="56040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800"/>
            </a:pPr>
            <a:r>
              <a:t>2000</a:t>
            </a:r>
          </a:p>
        </p:txBody>
      </p:sp>
      <p:sp>
        <p:nvSpPr>
          <p:cNvPr id="220" name="T anomoly (deg C)"/>
          <p:cNvSpPr txBox="1"/>
          <p:nvPr/>
        </p:nvSpPr>
        <p:spPr>
          <a:xfrm rot="16200000">
            <a:off x="4887455" y="5004060"/>
            <a:ext cx="179151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>
              <a:defRPr sz="1800"/>
            </a:pPr>
            <a:r>
              <a:t>T anomoly (deg C)</a:t>
            </a:r>
          </a:p>
        </p:txBody>
      </p:sp>
      <p:sp>
        <p:nvSpPr>
          <p:cNvPr id="221" name="CO2 conc. (ppm)"/>
          <p:cNvSpPr txBox="1"/>
          <p:nvPr/>
        </p:nvSpPr>
        <p:spPr>
          <a:xfrm rot="16200000">
            <a:off x="4402770" y="1856265"/>
            <a:ext cx="127066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400"/>
              <a:t>CO</a:t>
            </a:r>
            <a:r>
              <a:rPr sz="1400" baseline="-25000"/>
              <a:t>2</a:t>
            </a:r>
            <a:r>
              <a:rPr sz="1400"/>
              <a:t> conc. (ppm)</a:t>
            </a:r>
          </a:p>
        </p:txBody>
      </p:sp>
      <p:sp>
        <p:nvSpPr>
          <p:cNvPr id="222" name="Rectangle"/>
          <p:cNvSpPr/>
          <p:nvPr/>
        </p:nvSpPr>
        <p:spPr>
          <a:xfrm>
            <a:off x="10439400" y="0"/>
            <a:ext cx="228600" cy="9906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3">
                <a:lumOff val="44000"/>
              </a:schemeClr>
            </a:solidFill>
            <a:bevel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223" name="[CO2] and T: Present Tense"/>
          <p:cNvSpPr txBox="1">
            <a:spLocks noGrp="1"/>
          </p:cNvSpPr>
          <p:nvPr>
            <p:ph type="title"/>
          </p:nvPr>
        </p:nvSpPr>
        <p:spPr>
          <a:xfrm>
            <a:off x="1692166" y="180975"/>
            <a:ext cx="8229601" cy="457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t>[CO</a:t>
            </a:r>
            <a:r>
              <a:rPr baseline="-25000"/>
              <a:t>2</a:t>
            </a:r>
            <a:r>
              <a:t>] and </a:t>
            </a:r>
            <a:r>
              <a:rPr i="1"/>
              <a:t>T</a:t>
            </a:r>
            <a:r>
              <a:t>: Present Tense</a:t>
            </a:r>
          </a:p>
        </p:txBody>
      </p:sp>
      <p:sp>
        <p:nvSpPr>
          <p:cNvPr id="224" name="Greenhouse effect—absorption of heat radiation by atmospheric gases…"/>
          <p:cNvSpPr txBox="1">
            <a:spLocks noGrp="1"/>
          </p:cNvSpPr>
          <p:nvPr>
            <p:ph type="body" sz="half" idx="1"/>
          </p:nvPr>
        </p:nvSpPr>
        <p:spPr>
          <a:xfrm>
            <a:off x="1600200" y="1066800"/>
            <a:ext cx="3429000" cy="5410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b="1"/>
              <a:t>Greenhouse effect</a:t>
            </a:r>
            <a:r>
              <a:t>—absorption of heat radiation by atmospheric gases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80% of the energy absorbed and then re-emitted by the Earth is gobbled up by the atmosphere</a:t>
            </a:r>
          </a:p>
          <a:p>
            <a:pPr marL="742950" lvl="1" indent="-285750">
              <a:spcBef>
                <a:spcPts val="300"/>
              </a:spcBef>
              <a:defRPr sz="1600"/>
            </a:pPr>
            <a:r>
              <a:t>represents a steady state condition</a:t>
            </a:r>
          </a:p>
          <a:p>
            <a:r>
              <a:rPr b="1"/>
              <a:t>Enhanced greenhouse effect</a:t>
            </a:r>
            <a:r>
              <a:t>—absorption of heat beyond the 80%</a:t>
            </a:r>
          </a:p>
          <a:p>
            <a:r>
              <a:t>We are currently involved in an interesting and unprecedented (for humans) experiment: how will the Earth respond to [CO</a:t>
            </a:r>
            <a:r>
              <a:rPr baseline="-25000"/>
              <a:t>2</a:t>
            </a:r>
            <a:r>
              <a:t>] &gt; 400 ppm?</a:t>
            </a:r>
          </a:p>
        </p:txBody>
      </p:sp>
    </p:spTree>
    <p:extLst>
      <p:ext uri="{BB962C8B-B14F-4D97-AF65-F5344CB8AC3E}">
        <p14:creationId xmlns:p14="http://schemas.microsoft.com/office/powerpoint/2010/main" val="247478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O2 Concentrations"/>
          <p:cNvSpPr/>
          <p:nvPr/>
        </p:nvSpPr>
        <p:spPr>
          <a:xfrm>
            <a:off x="1524000" y="-26790"/>
            <a:ext cx="9152930" cy="794744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/>
          <a:p>
            <a: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800"/>
              <a:t>CO</a:t>
            </a:r>
            <a:r>
              <a:rPr sz="2800" baseline="-5999"/>
              <a:t>2</a:t>
            </a:r>
            <a:r>
              <a:rPr sz="2800"/>
              <a:t> Concentrations</a:t>
            </a:r>
          </a:p>
        </p:txBody>
      </p:sp>
      <p:sp>
        <p:nvSpPr>
          <p:cNvPr id="227" name="Rectangle"/>
          <p:cNvSpPr/>
          <p:nvPr/>
        </p:nvSpPr>
        <p:spPr>
          <a:xfrm>
            <a:off x="1524000" y="6072188"/>
            <a:ext cx="9152930" cy="794743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800"/>
          </a:p>
        </p:txBody>
      </p:sp>
      <p:pic>
        <p:nvPicPr>
          <p:cNvPr id="228" name="co2_10k.jpg" descr="co2_10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89" y="1301253"/>
            <a:ext cx="6626822" cy="39760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63662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O2 Concentrations"/>
          <p:cNvSpPr/>
          <p:nvPr/>
        </p:nvSpPr>
        <p:spPr>
          <a:xfrm>
            <a:off x="1524000" y="-26790"/>
            <a:ext cx="9152930" cy="794744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/>
          <a:p>
            <a: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800"/>
              <a:t>CO</a:t>
            </a:r>
            <a:r>
              <a:rPr sz="2800" baseline="-5999"/>
              <a:t>2</a:t>
            </a:r>
            <a:r>
              <a:rPr sz="2800"/>
              <a:t> Concentrations</a:t>
            </a:r>
          </a:p>
        </p:txBody>
      </p:sp>
      <p:sp>
        <p:nvSpPr>
          <p:cNvPr id="231" name="Rectangle"/>
          <p:cNvSpPr/>
          <p:nvPr/>
        </p:nvSpPr>
        <p:spPr>
          <a:xfrm>
            <a:off x="1524000" y="6072188"/>
            <a:ext cx="9152930" cy="794743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800"/>
          </a:p>
        </p:txBody>
      </p:sp>
      <p:pic>
        <p:nvPicPr>
          <p:cNvPr id="232" name="co2_800k.jpg" descr="co2_800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659" y="996495"/>
            <a:ext cx="7642682" cy="45856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4763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O2 from Fossil Fuels"/>
          <p:cNvSpPr/>
          <p:nvPr/>
        </p:nvSpPr>
        <p:spPr>
          <a:xfrm>
            <a:off x="1524000" y="-26790"/>
            <a:ext cx="9152930" cy="794744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/>
          <a:p>
            <a: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2800"/>
              <a:t>CO</a:t>
            </a:r>
            <a:r>
              <a:rPr sz="2800" baseline="-5999"/>
              <a:t>2</a:t>
            </a:r>
            <a:r>
              <a:rPr sz="2800"/>
              <a:t> from Fossil Fuels</a:t>
            </a:r>
          </a:p>
        </p:txBody>
      </p:sp>
      <p:sp>
        <p:nvSpPr>
          <p:cNvPr id="235" name="Rectangle"/>
          <p:cNvSpPr/>
          <p:nvPr/>
        </p:nvSpPr>
        <p:spPr>
          <a:xfrm>
            <a:off x="1524000" y="6072188"/>
            <a:ext cx="9152930" cy="794743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800"/>
          </a:p>
        </p:txBody>
      </p:sp>
      <p:graphicFrame>
        <p:nvGraphicFramePr>
          <p:cNvPr id="236" name="Scatter Chart"/>
          <p:cNvGraphicFramePr/>
          <p:nvPr/>
        </p:nvGraphicFramePr>
        <p:xfrm>
          <a:off x="2483448" y="876148"/>
          <a:ext cx="6772975" cy="510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820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Land Temperature Changes"/>
          <p:cNvSpPr/>
          <p:nvPr/>
        </p:nvSpPr>
        <p:spPr>
          <a:xfrm>
            <a:off x="1524000" y="-26790"/>
            <a:ext cx="9152930" cy="794744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Land Temperature Changes</a:t>
            </a:r>
          </a:p>
        </p:txBody>
      </p:sp>
      <p:sp>
        <p:nvSpPr>
          <p:cNvPr id="239" name="Rectangle"/>
          <p:cNvSpPr/>
          <p:nvPr/>
        </p:nvSpPr>
        <p:spPr>
          <a:xfrm>
            <a:off x="1524000" y="6072188"/>
            <a:ext cx="9152930" cy="794743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800"/>
          </a:p>
        </p:txBody>
      </p:sp>
      <p:pic>
        <p:nvPicPr>
          <p:cNvPr id="240" name="droppedImage.png" descr="dropped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156" y="1571626"/>
            <a:ext cx="6631820" cy="3295055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79518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Land Temperature Changes"/>
          <p:cNvSpPr/>
          <p:nvPr/>
        </p:nvSpPr>
        <p:spPr>
          <a:xfrm>
            <a:off x="1524000" y="-26790"/>
            <a:ext cx="9152930" cy="794744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Land Temperature Changes</a:t>
            </a:r>
          </a:p>
        </p:txBody>
      </p:sp>
      <p:sp>
        <p:nvSpPr>
          <p:cNvPr id="243" name="Rectangle"/>
          <p:cNvSpPr/>
          <p:nvPr/>
        </p:nvSpPr>
        <p:spPr>
          <a:xfrm>
            <a:off x="1524000" y="6072188"/>
            <a:ext cx="9152930" cy="794743"/>
          </a:xfrm>
          <a:prstGeom prst="rect">
            <a:avLst/>
          </a:prstGeom>
          <a:gradFill>
            <a:gsLst>
              <a:gs pos="0">
                <a:srgbClr val="95E350"/>
              </a:gs>
              <a:gs pos="100000">
                <a:srgbClr val="000000"/>
              </a:gs>
            </a:gsLst>
            <a:lin ang="5400000"/>
          </a:gradFill>
          <a:ln w="3175">
            <a:miter lim="400000"/>
          </a:ln>
        </p:spPr>
        <p:txBody>
          <a:bodyPr lIns="35718" tIns="35718" rIns="35718" bIns="35718" anchor="ctr"/>
          <a:lstStyle/>
          <a:p>
            <a:pPr algn="ctr" defTabSz="584200">
              <a:defRPr sz="2800">
                <a:solidFill>
                  <a:schemeClr val="accent3">
                    <a:lumOff val="44000"/>
                  </a:schemeClr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800"/>
          </a:p>
        </p:txBody>
      </p:sp>
      <p:pic>
        <p:nvPicPr>
          <p:cNvPr id="244" name="Global temperature anomaly 2018.pdf" descr="Global temperature anomaly 2018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41" y="774343"/>
            <a:ext cx="5883318" cy="74917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17232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1223</Words>
  <Application>Microsoft Macintosh PowerPoint</Application>
  <PresentationFormat>Widescreen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Gill Sans</vt:lpstr>
      <vt:lpstr>Helvetica Neue</vt:lpstr>
      <vt:lpstr>Office Theme</vt:lpstr>
      <vt:lpstr>Solar Energy Balance</vt:lpstr>
      <vt:lpstr>Greenhouse effect, Solar Spectrum</vt:lpstr>
      <vt:lpstr>Correlation Between CO2 Levels and Temperature</vt:lpstr>
      <vt:lpstr>[CO2] and T: Present Tense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Absorption Requirements</vt:lpstr>
      <vt:lpstr>Determining Molecular Shapes Using Steric Numbers </vt:lpstr>
      <vt:lpstr>Practice Drawing Molecules </vt:lpstr>
      <vt:lpstr>Vibrational Modes and IR Spectrum for Water</vt:lpstr>
      <vt:lpstr>Vibrational Modes for Carbon Dioxide and Infrared Spectrum</vt:lpstr>
      <vt:lpstr>Why is CO2 Important for Global Warming?</vt:lpstr>
      <vt:lpstr>Methane</vt:lpstr>
      <vt:lpstr>Review of How Light Interacts with Matter</vt:lpstr>
      <vt:lpstr>US Emissions of CO2</vt:lpstr>
      <vt:lpstr>Carbon Emissions During Industrial Times</vt:lpstr>
      <vt:lpstr>A Different Look at US CO2 Emissions (2013)</vt:lpstr>
      <vt:lpstr>Carbon (C)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Energy Balance</dc:title>
  <dc:creator>Gray,Terry</dc:creator>
  <cp:lastModifiedBy>Gray,Terry</cp:lastModifiedBy>
  <cp:revision>1</cp:revision>
  <dcterms:created xsi:type="dcterms:W3CDTF">2021-05-27T17:39:33Z</dcterms:created>
  <dcterms:modified xsi:type="dcterms:W3CDTF">2021-05-27T17:41:33Z</dcterms:modified>
</cp:coreProperties>
</file>